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19"/>
  </p:notesMasterIdLst>
  <p:sldIdLst>
    <p:sldId id="256" r:id="rId2"/>
    <p:sldId id="257" r:id="rId3"/>
    <p:sldId id="258" r:id="rId4"/>
    <p:sldId id="271" r:id="rId5"/>
    <p:sldId id="260" r:id="rId6"/>
    <p:sldId id="259" r:id="rId7"/>
    <p:sldId id="261" r:id="rId8"/>
    <p:sldId id="262" r:id="rId9"/>
    <p:sldId id="270" r:id="rId10"/>
    <p:sldId id="266" r:id="rId11"/>
    <p:sldId id="263" r:id="rId12"/>
    <p:sldId id="272" r:id="rId13"/>
    <p:sldId id="273" r:id="rId14"/>
    <p:sldId id="264" r:id="rId15"/>
    <p:sldId id="265" r:id="rId16"/>
    <p:sldId id="268" r:id="rId17"/>
    <p:sldId id="26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4D5E0B-C71E-4823-A497-584ECCD77CCA}" v="5" dt="2024-04-18T11:48:55.4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9869" autoAdjust="0"/>
  </p:normalViewPr>
  <p:slideViewPr>
    <p:cSldViewPr snapToGrid="0" snapToObjects="1">
      <p:cViewPr varScale="1">
        <p:scale>
          <a:sx n="66" d="100"/>
          <a:sy n="66" d="100"/>
        </p:scale>
        <p:origin x="58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hawn Finister" userId="f35635aec6c7da8c" providerId="LiveId" clId="{C84D5E0B-C71E-4823-A497-584ECCD77CCA}"/>
    <pc:docChg chg="undo custSel addSld delSld modSld sldOrd">
      <pc:chgData name="Chrishawn Finister" userId="f35635aec6c7da8c" providerId="LiveId" clId="{C84D5E0B-C71E-4823-A497-584ECCD77CCA}" dt="2024-04-18T11:50:16.155" v="4343" actId="20577"/>
      <pc:docMkLst>
        <pc:docMk/>
      </pc:docMkLst>
      <pc:sldChg chg="modSp mod">
        <pc:chgData name="Chrishawn Finister" userId="f35635aec6c7da8c" providerId="LiveId" clId="{C84D5E0B-C71E-4823-A497-584ECCD77CCA}" dt="2024-04-18T10:18:47.188" v="20" actId="27636"/>
        <pc:sldMkLst>
          <pc:docMk/>
          <pc:sldMk cId="2744899732" sldId="256"/>
        </pc:sldMkLst>
        <pc:spChg chg="mod">
          <ac:chgData name="Chrishawn Finister" userId="f35635aec6c7da8c" providerId="LiveId" clId="{C84D5E0B-C71E-4823-A497-584ECCD77CCA}" dt="2024-04-18T10:18:47.188" v="20" actId="27636"/>
          <ac:spMkLst>
            <pc:docMk/>
            <pc:sldMk cId="2744899732" sldId="256"/>
            <ac:spMk id="2" creationId="{9D56D392-5C41-3D46-B616-E61B494E12CF}"/>
          </ac:spMkLst>
        </pc:spChg>
      </pc:sldChg>
      <pc:sldChg chg="modSp mod modNotesTx">
        <pc:chgData name="Chrishawn Finister" userId="f35635aec6c7da8c" providerId="LiveId" clId="{C84D5E0B-C71E-4823-A497-584ECCD77CCA}" dt="2024-04-18T10:31:24.606" v="1172" actId="20577"/>
        <pc:sldMkLst>
          <pc:docMk/>
          <pc:sldMk cId="49164883" sldId="257"/>
        </pc:sldMkLst>
        <pc:spChg chg="mod">
          <ac:chgData name="Chrishawn Finister" userId="f35635aec6c7da8c" providerId="LiveId" clId="{C84D5E0B-C71E-4823-A497-584ECCD77CCA}" dt="2024-04-18T10:19:08.085" v="43" actId="20577"/>
          <ac:spMkLst>
            <pc:docMk/>
            <pc:sldMk cId="49164883" sldId="257"/>
            <ac:spMk id="2" creationId="{D8E7A1DD-8DC0-654C-8109-A3DB9C449239}"/>
          </ac:spMkLst>
        </pc:spChg>
        <pc:spChg chg="mod">
          <ac:chgData name="Chrishawn Finister" userId="f35635aec6c7da8c" providerId="LiveId" clId="{C84D5E0B-C71E-4823-A497-584ECCD77CCA}" dt="2024-04-18T10:28:33.891" v="676" actId="20577"/>
          <ac:spMkLst>
            <pc:docMk/>
            <pc:sldMk cId="49164883" sldId="257"/>
            <ac:spMk id="3" creationId="{5E6A5597-D5AB-3C4F-9914-FFEFB453287D}"/>
          </ac:spMkLst>
        </pc:spChg>
      </pc:sldChg>
      <pc:sldChg chg="modSp mod ord modNotesTx">
        <pc:chgData name="Chrishawn Finister" userId="f35635aec6c7da8c" providerId="LiveId" clId="{C84D5E0B-C71E-4823-A497-584ECCD77CCA}" dt="2024-04-18T10:40:19.155" v="1911" actId="20577"/>
        <pc:sldMkLst>
          <pc:docMk/>
          <pc:sldMk cId="3406634044" sldId="258"/>
        </pc:sldMkLst>
        <pc:spChg chg="mod">
          <ac:chgData name="Chrishawn Finister" userId="f35635aec6c7da8c" providerId="LiveId" clId="{C84D5E0B-C71E-4823-A497-584ECCD77CCA}" dt="2024-04-18T10:39:20.902" v="1851" actId="20577"/>
          <ac:spMkLst>
            <pc:docMk/>
            <pc:sldMk cId="3406634044" sldId="258"/>
            <ac:spMk id="12" creationId="{3393BF6D-83DD-384C-AC9D-50F86DAF8F6E}"/>
          </ac:spMkLst>
        </pc:spChg>
      </pc:sldChg>
      <pc:sldChg chg="modSp mod ord">
        <pc:chgData name="Chrishawn Finister" userId="f35635aec6c7da8c" providerId="LiveId" clId="{C84D5E0B-C71E-4823-A497-584ECCD77CCA}" dt="2024-04-18T10:41:24.434" v="1952" actId="122"/>
        <pc:sldMkLst>
          <pc:docMk/>
          <pc:sldMk cId="1552547720" sldId="259"/>
        </pc:sldMkLst>
        <pc:spChg chg="mod">
          <ac:chgData name="Chrishawn Finister" userId="f35635aec6c7da8c" providerId="LiveId" clId="{C84D5E0B-C71E-4823-A497-584ECCD77CCA}" dt="2024-04-18T10:41:24.434" v="1952" actId="122"/>
          <ac:spMkLst>
            <pc:docMk/>
            <pc:sldMk cId="1552547720" sldId="259"/>
            <ac:spMk id="2" creationId="{549FCD01-974B-A24C-B4BD-D016F3F09AEE}"/>
          </ac:spMkLst>
        </pc:spChg>
        <pc:spChg chg="mod">
          <ac:chgData name="Chrishawn Finister" userId="f35635aec6c7da8c" providerId="LiveId" clId="{C84D5E0B-C71E-4823-A497-584ECCD77CCA}" dt="2024-04-18T10:41:00.927" v="1914" actId="5793"/>
          <ac:spMkLst>
            <pc:docMk/>
            <pc:sldMk cId="1552547720" sldId="259"/>
            <ac:spMk id="9" creationId="{42CDA6A7-1999-4D06-8E16-1CBD992D4D1A}"/>
          </ac:spMkLst>
        </pc:spChg>
      </pc:sldChg>
      <pc:sldChg chg="modSp mod ord">
        <pc:chgData name="Chrishawn Finister" userId="f35635aec6c7da8c" providerId="LiveId" clId="{C84D5E0B-C71E-4823-A497-584ECCD77CCA}" dt="2024-04-18T10:40:31.614" v="1912" actId="255"/>
        <pc:sldMkLst>
          <pc:docMk/>
          <pc:sldMk cId="1786822234" sldId="260"/>
        </pc:sldMkLst>
        <pc:spChg chg="mod">
          <ac:chgData name="Chrishawn Finister" userId="f35635aec6c7da8c" providerId="LiveId" clId="{C84D5E0B-C71E-4823-A497-584ECCD77CCA}" dt="2024-04-18T10:40:31.614" v="1912" actId="255"/>
          <ac:spMkLst>
            <pc:docMk/>
            <pc:sldMk cId="1786822234" sldId="260"/>
            <ac:spMk id="3" creationId="{C5F6044C-6577-5342-8025-390C6AA061BB}"/>
          </ac:spMkLst>
        </pc:spChg>
      </pc:sldChg>
      <pc:sldChg chg="ord modNotesTx">
        <pc:chgData name="Chrishawn Finister" userId="f35635aec6c7da8c" providerId="LiveId" clId="{C84D5E0B-C71E-4823-A497-584ECCD77CCA}" dt="2024-04-18T10:44:26.663" v="2251" actId="20577"/>
        <pc:sldMkLst>
          <pc:docMk/>
          <pc:sldMk cId="3142865361" sldId="261"/>
        </pc:sldMkLst>
      </pc:sldChg>
      <pc:sldChg chg="modSp mod ord modNotesTx">
        <pc:chgData name="Chrishawn Finister" userId="f35635aec6c7da8c" providerId="LiveId" clId="{C84D5E0B-C71E-4823-A497-584ECCD77CCA}" dt="2024-04-18T11:27:02.078" v="3448" actId="20577"/>
        <pc:sldMkLst>
          <pc:docMk/>
          <pc:sldMk cId="230032424" sldId="262"/>
        </pc:sldMkLst>
        <pc:spChg chg="mod">
          <ac:chgData name="Chrishawn Finister" userId="f35635aec6c7da8c" providerId="LiveId" clId="{C84D5E0B-C71E-4823-A497-584ECCD77CCA}" dt="2024-04-18T10:45:13.823" v="2260" actId="122"/>
          <ac:spMkLst>
            <pc:docMk/>
            <pc:sldMk cId="230032424" sldId="262"/>
            <ac:spMk id="2" creationId="{F9867100-4F39-B645-9DFD-636AC1EBE159}"/>
          </ac:spMkLst>
        </pc:spChg>
        <pc:spChg chg="mod">
          <ac:chgData name="Chrishawn Finister" userId="f35635aec6c7da8c" providerId="LiveId" clId="{C84D5E0B-C71E-4823-A497-584ECCD77CCA}" dt="2024-04-18T11:27:02.078" v="3448" actId="20577"/>
          <ac:spMkLst>
            <pc:docMk/>
            <pc:sldMk cId="230032424" sldId="262"/>
            <ac:spMk id="7" creationId="{1AE1EF9D-3CC3-EF4C-9152-0EC706A37766}"/>
          </ac:spMkLst>
        </pc:spChg>
      </pc:sldChg>
      <pc:sldChg chg="addSp delSp modSp mod chgLayout modNotesTx">
        <pc:chgData name="Chrishawn Finister" userId="f35635aec6c7da8c" providerId="LiveId" clId="{C84D5E0B-C71E-4823-A497-584ECCD77CCA}" dt="2024-04-18T11:34:12.025" v="3590" actId="20577"/>
        <pc:sldMkLst>
          <pc:docMk/>
          <pc:sldMk cId="706914903" sldId="263"/>
        </pc:sldMkLst>
        <pc:spChg chg="mod ord">
          <ac:chgData name="Chrishawn Finister" userId="f35635aec6c7da8c" providerId="LiveId" clId="{C84D5E0B-C71E-4823-A497-584ECCD77CCA}" dt="2024-04-18T11:05:19.354" v="2681" actId="122"/>
          <ac:spMkLst>
            <pc:docMk/>
            <pc:sldMk cId="706914903" sldId="263"/>
            <ac:spMk id="2" creationId="{05B38D30-8822-9840-A821-002F96971237}"/>
          </ac:spMkLst>
        </pc:spChg>
        <pc:spChg chg="add mod">
          <ac:chgData name="Chrishawn Finister" userId="f35635aec6c7da8c" providerId="LiveId" clId="{C84D5E0B-C71E-4823-A497-584ECCD77CCA}" dt="2024-04-18T11:08:42.391" v="2916" actId="113"/>
          <ac:spMkLst>
            <pc:docMk/>
            <pc:sldMk cId="706914903" sldId="263"/>
            <ac:spMk id="4" creationId="{EBA2EF18-0167-F6BE-C5F1-E66DE4C2FC84}"/>
          </ac:spMkLst>
        </pc:spChg>
        <pc:spChg chg="del">
          <ac:chgData name="Chrishawn Finister" userId="f35635aec6c7da8c" providerId="LiveId" clId="{C84D5E0B-C71E-4823-A497-584ECCD77CCA}" dt="2024-04-18T11:05:21.569" v="2682" actId="478"/>
          <ac:spMkLst>
            <pc:docMk/>
            <pc:sldMk cId="706914903" sldId="263"/>
            <ac:spMk id="6" creationId="{07A8D790-5957-A745-A73B-5CCDF6C24447}"/>
          </ac:spMkLst>
        </pc:spChg>
        <pc:picChg chg="del mod ord">
          <ac:chgData name="Chrishawn Finister" userId="f35635aec6c7da8c" providerId="LiveId" clId="{C84D5E0B-C71E-4823-A497-584ECCD77CCA}" dt="2024-04-18T11:05:21.569" v="2682" actId="478"/>
          <ac:picMkLst>
            <pc:docMk/>
            <pc:sldMk cId="706914903" sldId="263"/>
            <ac:picMk id="5" creationId="{FE1ADD0A-ACA0-EE46-AAFA-23954FF320CA}"/>
          </ac:picMkLst>
        </pc:picChg>
      </pc:sldChg>
      <pc:sldChg chg="modNotesTx">
        <pc:chgData name="Chrishawn Finister" userId="f35635aec6c7da8c" providerId="LiveId" clId="{C84D5E0B-C71E-4823-A497-584ECCD77CCA}" dt="2024-04-18T11:47:03.101" v="4159" actId="20577"/>
        <pc:sldMkLst>
          <pc:docMk/>
          <pc:sldMk cId="4034792780" sldId="264"/>
        </pc:sldMkLst>
      </pc:sldChg>
      <pc:sldChg chg="delSp modSp mod">
        <pc:chgData name="Chrishawn Finister" userId="f35635aec6c7da8c" providerId="LiveId" clId="{C84D5E0B-C71E-4823-A497-584ECCD77CCA}" dt="2024-04-18T11:47:29.252" v="4198" actId="478"/>
        <pc:sldMkLst>
          <pc:docMk/>
          <pc:sldMk cId="2256425896" sldId="265"/>
        </pc:sldMkLst>
        <pc:spChg chg="del mod">
          <ac:chgData name="Chrishawn Finister" userId="f35635aec6c7da8c" providerId="LiveId" clId="{C84D5E0B-C71E-4823-A497-584ECCD77CCA}" dt="2024-04-18T11:47:29.252" v="4198" actId="478"/>
          <ac:spMkLst>
            <pc:docMk/>
            <pc:sldMk cId="2256425896" sldId="265"/>
            <ac:spMk id="11" creationId="{82FD587D-068B-904B-85FF-B3C083F090A2}"/>
          </ac:spMkLst>
        </pc:spChg>
      </pc:sldChg>
      <pc:sldChg chg="addSp delSp modSp mod modClrScheme chgLayout">
        <pc:chgData name="Chrishawn Finister" userId="f35635aec6c7da8c" providerId="LiveId" clId="{C84D5E0B-C71E-4823-A497-584ECCD77CCA}" dt="2024-04-18T11:04:32.601" v="2608" actId="255"/>
        <pc:sldMkLst>
          <pc:docMk/>
          <pc:sldMk cId="551571079" sldId="266"/>
        </pc:sldMkLst>
        <pc:spChg chg="mod ord">
          <ac:chgData name="Chrishawn Finister" userId="f35635aec6c7da8c" providerId="LiveId" clId="{C84D5E0B-C71E-4823-A497-584ECCD77CCA}" dt="2024-04-18T11:02:50.896" v="2602" actId="20577"/>
          <ac:spMkLst>
            <pc:docMk/>
            <pc:sldMk cId="551571079" sldId="266"/>
            <ac:spMk id="2" creationId="{19A3CFF1-11E6-A944-8812-DE4CD6792DAA}"/>
          </ac:spMkLst>
        </pc:spChg>
        <pc:spChg chg="add mod ord">
          <ac:chgData name="Chrishawn Finister" userId="f35635aec6c7da8c" providerId="LiveId" clId="{C84D5E0B-C71E-4823-A497-584ECCD77CCA}" dt="2024-04-18T11:04:32.601" v="2608" actId="255"/>
          <ac:spMkLst>
            <pc:docMk/>
            <pc:sldMk cId="551571079" sldId="266"/>
            <ac:spMk id="3" creationId="{F61F9FCE-DCFF-50E4-08B9-B98964914DB5}"/>
          </ac:spMkLst>
        </pc:spChg>
        <pc:spChg chg="del">
          <ac:chgData name="Chrishawn Finister" userId="f35635aec6c7da8c" providerId="LiveId" clId="{C84D5E0B-C71E-4823-A497-584ECCD77CCA}" dt="2024-04-18T11:02:24.903" v="2490" actId="14826"/>
          <ac:spMkLst>
            <pc:docMk/>
            <pc:sldMk cId="551571079" sldId="266"/>
            <ac:spMk id="6" creationId="{B44CE861-6448-474E-851A-CE736451A5B6}"/>
          </ac:spMkLst>
        </pc:spChg>
        <pc:picChg chg="mod ord">
          <ac:chgData name="Chrishawn Finister" userId="f35635aec6c7da8c" providerId="LiveId" clId="{C84D5E0B-C71E-4823-A497-584ECCD77CCA}" dt="2024-04-18T11:02:24.903" v="2490" actId="14826"/>
          <ac:picMkLst>
            <pc:docMk/>
            <pc:sldMk cId="551571079" sldId="266"/>
            <ac:picMk id="5" creationId="{181807FA-C519-1740-BEE6-2C3CCDDB7830}"/>
          </ac:picMkLst>
        </pc:picChg>
      </pc:sldChg>
      <pc:sldChg chg="del">
        <pc:chgData name="Chrishawn Finister" userId="f35635aec6c7da8c" providerId="LiveId" clId="{C84D5E0B-C71E-4823-A497-584ECCD77CCA}" dt="2024-04-18T11:47:42.663" v="4199" actId="2696"/>
        <pc:sldMkLst>
          <pc:docMk/>
          <pc:sldMk cId="2167696724" sldId="267"/>
        </pc:sldMkLst>
      </pc:sldChg>
      <pc:sldChg chg="addSp delSp modSp mod setBg modClrScheme chgLayout">
        <pc:chgData name="Chrishawn Finister" userId="f35635aec6c7da8c" providerId="LiveId" clId="{C84D5E0B-C71E-4823-A497-584ECCD77CCA}" dt="2024-04-18T11:49:47.944" v="4339" actId="255"/>
        <pc:sldMkLst>
          <pc:docMk/>
          <pc:sldMk cId="34329075" sldId="269"/>
        </pc:sldMkLst>
        <pc:spChg chg="add del mod ord">
          <ac:chgData name="Chrishawn Finister" userId="f35635aec6c7da8c" providerId="LiveId" clId="{C84D5E0B-C71E-4823-A497-584ECCD77CCA}" dt="2024-04-18T11:48:28.487" v="4266" actId="931"/>
          <ac:spMkLst>
            <pc:docMk/>
            <pc:sldMk cId="34329075" sldId="269"/>
            <ac:spMk id="2" creationId="{EA3D85D9-B959-8224-84BB-098264189732}"/>
          </ac:spMkLst>
        </pc:spChg>
        <pc:spChg chg="mod ord">
          <ac:chgData name="Chrishawn Finister" userId="f35635aec6c7da8c" providerId="LiveId" clId="{C84D5E0B-C71E-4823-A497-584ECCD77CCA}" dt="2024-04-18T11:49:34.028" v="4337" actId="26606"/>
          <ac:spMkLst>
            <pc:docMk/>
            <pc:sldMk cId="34329075" sldId="269"/>
            <ac:spMk id="4" creationId="{4FC8768E-8731-2045-8FD5-DA1A3CDCC7EC}"/>
          </ac:spMkLst>
        </pc:spChg>
        <pc:spChg chg="mod ord">
          <ac:chgData name="Chrishawn Finister" userId="f35635aec6c7da8c" providerId="LiveId" clId="{C84D5E0B-C71E-4823-A497-584ECCD77CCA}" dt="2024-04-18T11:49:47.944" v="4339" actId="255"/>
          <ac:spMkLst>
            <pc:docMk/>
            <pc:sldMk cId="34329075" sldId="269"/>
            <ac:spMk id="5" creationId="{78F29BCE-0177-7C4A-8FC4-48954B28FEE4}"/>
          </ac:spMkLst>
        </pc:spChg>
        <pc:spChg chg="add del">
          <ac:chgData name="Chrishawn Finister" userId="f35635aec6c7da8c" providerId="LiveId" clId="{C84D5E0B-C71E-4823-A497-584ECCD77CCA}" dt="2024-04-18T11:48:44.010" v="4271" actId="26606"/>
          <ac:spMkLst>
            <pc:docMk/>
            <pc:sldMk cId="34329075" sldId="269"/>
            <ac:spMk id="11" creationId="{4967F423-D21C-4F37-A0B7-750026A17163}"/>
          </ac:spMkLst>
        </pc:spChg>
        <pc:spChg chg="add del">
          <ac:chgData name="Chrishawn Finister" userId="f35635aec6c7da8c" providerId="LiveId" clId="{C84D5E0B-C71E-4823-A497-584ECCD77CCA}" dt="2024-04-18T11:48:44.010" v="4271" actId="26606"/>
          <ac:spMkLst>
            <pc:docMk/>
            <pc:sldMk cId="34329075" sldId="269"/>
            <ac:spMk id="13" creationId="{43047B46-4F2F-4746-8B82-B30EAAAE033A}"/>
          </ac:spMkLst>
        </pc:spChg>
        <pc:spChg chg="add del">
          <ac:chgData name="Chrishawn Finister" userId="f35635aec6c7da8c" providerId="LiveId" clId="{C84D5E0B-C71E-4823-A497-584ECCD77CCA}" dt="2024-04-18T11:48:44.010" v="4271" actId="26606"/>
          <ac:spMkLst>
            <pc:docMk/>
            <pc:sldMk cId="34329075" sldId="269"/>
            <ac:spMk id="15" creationId="{A54E8A8E-D194-4D55-92A3-6B0799722E66}"/>
          </ac:spMkLst>
        </pc:spChg>
        <pc:spChg chg="add del">
          <ac:chgData name="Chrishawn Finister" userId="f35635aec6c7da8c" providerId="LiveId" clId="{C84D5E0B-C71E-4823-A497-584ECCD77CCA}" dt="2024-04-18T11:49:34.028" v="4337" actId="26606"/>
          <ac:spMkLst>
            <pc:docMk/>
            <pc:sldMk cId="34329075" sldId="269"/>
            <ac:spMk id="17" creationId="{047AF1DF-6993-45FB-92A5-C36B1A680F61}"/>
          </ac:spMkLst>
        </pc:spChg>
        <pc:spChg chg="add del">
          <ac:chgData name="Chrishawn Finister" userId="f35635aec6c7da8c" providerId="LiveId" clId="{C84D5E0B-C71E-4823-A497-584ECCD77CCA}" dt="2024-04-18T11:49:34.028" v="4337" actId="26606"/>
          <ac:spMkLst>
            <pc:docMk/>
            <pc:sldMk cId="34329075" sldId="269"/>
            <ac:spMk id="18" creationId="{4999FE9C-D8F9-4F9B-B95B-608C3EF6B209}"/>
          </ac:spMkLst>
        </pc:spChg>
        <pc:spChg chg="add del">
          <ac:chgData name="Chrishawn Finister" userId="f35635aec6c7da8c" providerId="LiveId" clId="{C84D5E0B-C71E-4823-A497-584ECCD77CCA}" dt="2024-04-18T11:49:34.028" v="4337" actId="26606"/>
          <ac:spMkLst>
            <pc:docMk/>
            <pc:sldMk cId="34329075" sldId="269"/>
            <ac:spMk id="19" creationId="{0E9B969E-CD96-4162-BA90-449BBDA95EAE}"/>
          </ac:spMkLst>
        </pc:spChg>
        <pc:spChg chg="add del">
          <ac:chgData name="Chrishawn Finister" userId="f35635aec6c7da8c" providerId="LiveId" clId="{C84D5E0B-C71E-4823-A497-584ECCD77CCA}" dt="2024-04-18T11:49:34.028" v="4337" actId="26606"/>
          <ac:spMkLst>
            <pc:docMk/>
            <pc:sldMk cId="34329075" sldId="269"/>
            <ac:spMk id="20" creationId="{6B6401A4-FEE5-4976-857C-1FD0CDB2E2DC}"/>
          </ac:spMkLst>
        </pc:spChg>
        <pc:spChg chg="add">
          <ac:chgData name="Chrishawn Finister" userId="f35635aec6c7da8c" providerId="LiveId" clId="{C84D5E0B-C71E-4823-A497-584ECCD77CCA}" dt="2024-04-18T11:49:34.028" v="4337" actId="26606"/>
          <ac:spMkLst>
            <pc:docMk/>
            <pc:sldMk cId="34329075" sldId="269"/>
            <ac:spMk id="25" creationId="{4999FE9C-D8F9-4F9B-B95B-608C3EF6B209}"/>
          </ac:spMkLst>
        </pc:spChg>
        <pc:spChg chg="add">
          <ac:chgData name="Chrishawn Finister" userId="f35635aec6c7da8c" providerId="LiveId" clId="{C84D5E0B-C71E-4823-A497-584ECCD77CCA}" dt="2024-04-18T11:49:34.028" v="4337" actId="26606"/>
          <ac:spMkLst>
            <pc:docMk/>
            <pc:sldMk cId="34329075" sldId="269"/>
            <ac:spMk id="27" creationId="{CD000060-D06D-4A48-BD8E-978966CCA797}"/>
          </ac:spMkLst>
        </pc:spChg>
        <pc:spChg chg="add">
          <ac:chgData name="Chrishawn Finister" userId="f35635aec6c7da8c" providerId="LiveId" clId="{C84D5E0B-C71E-4823-A497-584ECCD77CCA}" dt="2024-04-18T11:49:34.028" v="4337" actId="26606"/>
          <ac:spMkLst>
            <pc:docMk/>
            <pc:sldMk cId="34329075" sldId="269"/>
            <ac:spMk id="29" creationId="{DE4E5113-B3D0-40F8-9F39-B2C2BF92AE31}"/>
          </ac:spMkLst>
        </pc:spChg>
        <pc:picChg chg="add mod ord">
          <ac:chgData name="Chrishawn Finister" userId="f35635aec6c7da8c" providerId="LiveId" clId="{C84D5E0B-C71E-4823-A497-584ECCD77CCA}" dt="2024-04-18T11:49:34.028" v="4337" actId="26606"/>
          <ac:picMkLst>
            <pc:docMk/>
            <pc:sldMk cId="34329075" sldId="269"/>
            <ac:picMk id="6" creationId="{46634B0C-5DEC-6970-43B8-09433432DE79}"/>
          </ac:picMkLst>
        </pc:picChg>
      </pc:sldChg>
      <pc:sldChg chg="modSp new mod modNotesTx">
        <pc:chgData name="Chrishawn Finister" userId="f35635aec6c7da8c" providerId="LiveId" clId="{C84D5E0B-C71E-4823-A497-584ECCD77CCA}" dt="2024-04-18T11:01:08.794" v="2488" actId="20577"/>
        <pc:sldMkLst>
          <pc:docMk/>
          <pc:sldMk cId="1398027460" sldId="270"/>
        </pc:sldMkLst>
        <pc:spChg chg="mod">
          <ac:chgData name="Chrishawn Finister" userId="f35635aec6c7da8c" providerId="LiveId" clId="{C84D5E0B-C71E-4823-A497-584ECCD77CCA}" dt="2024-04-18T10:49:44.534" v="2352" actId="122"/>
          <ac:spMkLst>
            <pc:docMk/>
            <pc:sldMk cId="1398027460" sldId="270"/>
            <ac:spMk id="2" creationId="{63BD73DF-9EBD-C75A-29DE-507B47DB648D}"/>
          </ac:spMkLst>
        </pc:spChg>
        <pc:spChg chg="mod">
          <ac:chgData name="Chrishawn Finister" userId="f35635aec6c7da8c" providerId="LiveId" clId="{C84D5E0B-C71E-4823-A497-584ECCD77CCA}" dt="2024-04-18T10:58:43.523" v="2459" actId="5793"/>
          <ac:spMkLst>
            <pc:docMk/>
            <pc:sldMk cId="1398027460" sldId="270"/>
            <ac:spMk id="3" creationId="{CA20BDC9-7692-2FD9-2652-125237E3AF50}"/>
          </ac:spMkLst>
        </pc:spChg>
      </pc:sldChg>
      <pc:sldChg chg="addSp delSp modSp new mod modClrScheme chgLayout">
        <pc:chgData name="Chrishawn Finister" userId="f35635aec6c7da8c" providerId="LiveId" clId="{C84D5E0B-C71E-4823-A497-584ECCD77CCA}" dt="2024-04-18T11:50:16.155" v="4343" actId="20577"/>
        <pc:sldMkLst>
          <pc:docMk/>
          <pc:sldMk cId="2160169426" sldId="271"/>
        </pc:sldMkLst>
        <pc:spChg chg="mod ord">
          <ac:chgData name="Chrishawn Finister" userId="f35635aec6c7da8c" providerId="LiveId" clId="{C84D5E0B-C71E-4823-A497-584ECCD77CCA}" dt="2024-04-18T11:23:07.396" v="3369" actId="700"/>
          <ac:spMkLst>
            <pc:docMk/>
            <pc:sldMk cId="2160169426" sldId="271"/>
            <ac:spMk id="2" creationId="{B2EE0B77-2715-3F7F-A626-8640A5CB32F5}"/>
          </ac:spMkLst>
        </pc:spChg>
        <pc:spChg chg="mod ord">
          <ac:chgData name="Chrishawn Finister" userId="f35635aec6c7da8c" providerId="LiveId" clId="{C84D5E0B-C71E-4823-A497-584ECCD77CCA}" dt="2024-04-18T11:50:16.155" v="4343" actId="20577"/>
          <ac:spMkLst>
            <pc:docMk/>
            <pc:sldMk cId="2160169426" sldId="271"/>
            <ac:spMk id="3" creationId="{0163E7AA-E22D-1FF0-98FB-1AB0611DB5B4}"/>
          </ac:spMkLst>
        </pc:spChg>
        <pc:spChg chg="add del mod ord">
          <ac:chgData name="Chrishawn Finister" userId="f35635aec6c7da8c" providerId="LiveId" clId="{C84D5E0B-C71E-4823-A497-584ECCD77CCA}" dt="2024-04-18T11:23:43.482" v="3373" actId="931"/>
          <ac:spMkLst>
            <pc:docMk/>
            <pc:sldMk cId="2160169426" sldId="271"/>
            <ac:spMk id="4" creationId="{43856E02-EC29-A37C-FE4C-5450572FBE88}"/>
          </ac:spMkLst>
        </pc:spChg>
        <pc:picChg chg="add mod">
          <ac:chgData name="Chrishawn Finister" userId="f35635aec6c7da8c" providerId="LiveId" clId="{C84D5E0B-C71E-4823-A497-584ECCD77CCA}" dt="2024-04-18T11:23:43.482" v="3373" actId="931"/>
          <ac:picMkLst>
            <pc:docMk/>
            <pc:sldMk cId="2160169426" sldId="271"/>
            <ac:picMk id="6" creationId="{3AFEEA30-E737-1EDE-0144-B64F1306670F}"/>
          </ac:picMkLst>
        </pc:picChg>
      </pc:sldChg>
      <pc:sldChg chg="modSp new mod modNotesTx">
        <pc:chgData name="Chrishawn Finister" userId="f35635aec6c7da8c" providerId="LiveId" clId="{C84D5E0B-C71E-4823-A497-584ECCD77CCA}" dt="2024-04-18T11:43:21.509" v="3661"/>
        <pc:sldMkLst>
          <pc:docMk/>
          <pc:sldMk cId="1641952766" sldId="272"/>
        </pc:sldMkLst>
        <pc:spChg chg="mod">
          <ac:chgData name="Chrishawn Finister" userId="f35635aec6c7da8c" providerId="LiveId" clId="{C84D5E0B-C71E-4823-A497-584ECCD77CCA}" dt="2024-04-18T11:31:00.167" v="3470" actId="5793"/>
          <ac:spMkLst>
            <pc:docMk/>
            <pc:sldMk cId="1641952766" sldId="272"/>
            <ac:spMk id="2" creationId="{25065D9D-F82E-D427-04EE-9E44D0286F0F}"/>
          </ac:spMkLst>
        </pc:spChg>
        <pc:spChg chg="mod">
          <ac:chgData name="Chrishawn Finister" userId="f35635aec6c7da8c" providerId="LiveId" clId="{C84D5E0B-C71E-4823-A497-584ECCD77CCA}" dt="2024-04-18T11:43:21.509" v="3661"/>
          <ac:spMkLst>
            <pc:docMk/>
            <pc:sldMk cId="1641952766" sldId="272"/>
            <ac:spMk id="3" creationId="{C9FA4357-9D5A-8A69-2914-D3C2B53ABE3B}"/>
          </ac:spMkLst>
        </pc:spChg>
      </pc:sldChg>
      <pc:sldChg chg="addSp delSp modSp new mod modNotesTx">
        <pc:chgData name="Chrishawn Finister" userId="f35635aec6c7da8c" providerId="LiveId" clId="{C84D5E0B-C71E-4823-A497-584ECCD77CCA}" dt="2024-04-18T11:46:26.954" v="4055" actId="20577"/>
        <pc:sldMkLst>
          <pc:docMk/>
          <pc:sldMk cId="3427058341" sldId="273"/>
        </pc:sldMkLst>
        <pc:spChg chg="mod">
          <ac:chgData name="Chrishawn Finister" userId="f35635aec6c7da8c" providerId="LiveId" clId="{C84D5E0B-C71E-4823-A497-584ECCD77CCA}" dt="2024-04-18T11:43:58.017" v="3680" actId="5793"/>
          <ac:spMkLst>
            <pc:docMk/>
            <pc:sldMk cId="3427058341" sldId="273"/>
            <ac:spMk id="2" creationId="{3C5F2430-667E-AD79-3589-B28AD521C575}"/>
          </ac:spMkLst>
        </pc:spChg>
        <pc:spChg chg="del">
          <ac:chgData name="Chrishawn Finister" userId="f35635aec6c7da8c" providerId="LiveId" clId="{C84D5E0B-C71E-4823-A497-584ECCD77CCA}" dt="2024-04-18T11:44:20.349" v="3681" actId="931"/>
          <ac:spMkLst>
            <pc:docMk/>
            <pc:sldMk cId="3427058341" sldId="273"/>
            <ac:spMk id="3" creationId="{C086125A-0E20-3804-C803-A3087C2226BE}"/>
          </ac:spMkLst>
        </pc:spChg>
        <pc:picChg chg="add mod">
          <ac:chgData name="Chrishawn Finister" userId="f35635aec6c7da8c" providerId="LiveId" clId="{C84D5E0B-C71E-4823-A497-584ECCD77CCA}" dt="2024-04-18T11:44:21.398" v="3683" actId="962"/>
          <ac:picMkLst>
            <pc:docMk/>
            <pc:sldMk cId="3427058341" sldId="273"/>
            <ac:picMk id="5" creationId="{607EAECD-53AA-ED63-FB60-962087C3485E}"/>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89D499E6-09D3-4891-B576-D1AEA4144AA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99F7E53-6FC2-4C35-B61E-EB3696E1A1D5}">
      <dgm:prSet/>
      <dgm:spPr/>
      <dgm:t>
        <a:bodyPr/>
        <a:lstStyle/>
        <a:p>
          <a:r>
            <a:rPr lang="en-US"/>
            <a:t>Acknowledging when and If you are struggling</a:t>
          </a:r>
        </a:p>
      </dgm:t>
    </dgm:pt>
    <dgm:pt modelId="{4A813F04-5CA7-44DC-8E3C-5B310AF49DA6}" type="parTrans" cxnId="{FB79C340-C422-4BD7-A736-A8B24CD4FCF1}">
      <dgm:prSet/>
      <dgm:spPr/>
      <dgm:t>
        <a:bodyPr/>
        <a:lstStyle/>
        <a:p>
          <a:endParaRPr lang="en-US"/>
        </a:p>
      </dgm:t>
    </dgm:pt>
    <dgm:pt modelId="{C2F0700A-7C17-4DB1-8D5C-A0C3A52295CF}" type="sibTrans" cxnId="{FB79C340-C422-4BD7-A736-A8B24CD4FCF1}">
      <dgm:prSet/>
      <dgm:spPr/>
      <dgm:t>
        <a:bodyPr/>
        <a:lstStyle/>
        <a:p>
          <a:endParaRPr lang="en-US"/>
        </a:p>
      </dgm:t>
    </dgm:pt>
    <dgm:pt modelId="{F349644E-F6BE-4A79-82B4-5164BE44EB60}">
      <dgm:prSet/>
      <dgm:spPr/>
      <dgm:t>
        <a:bodyPr/>
        <a:lstStyle/>
        <a:p>
          <a:r>
            <a:rPr lang="en-US"/>
            <a:t>Seeking out available resources (i.e. school counselors, school psychologists, therapists)</a:t>
          </a:r>
        </a:p>
      </dgm:t>
    </dgm:pt>
    <dgm:pt modelId="{C554E077-5576-4E5A-A78F-B50BC38DEBA7}" type="parTrans" cxnId="{C0DFD2BA-8234-4E85-B13D-77EAED4A12D7}">
      <dgm:prSet/>
      <dgm:spPr/>
      <dgm:t>
        <a:bodyPr/>
        <a:lstStyle/>
        <a:p>
          <a:endParaRPr lang="en-US"/>
        </a:p>
      </dgm:t>
    </dgm:pt>
    <dgm:pt modelId="{4E99DDB9-AF8B-4BF3-8229-0F48037F0614}" type="sibTrans" cxnId="{C0DFD2BA-8234-4E85-B13D-77EAED4A12D7}">
      <dgm:prSet/>
      <dgm:spPr/>
      <dgm:t>
        <a:bodyPr/>
        <a:lstStyle/>
        <a:p>
          <a:endParaRPr lang="en-US"/>
        </a:p>
      </dgm:t>
    </dgm:pt>
    <dgm:pt modelId="{4A328B77-6ABB-45FF-B9D2-FB0A6C8B6926}">
      <dgm:prSet/>
      <dgm:spPr/>
      <dgm:t>
        <a:bodyPr/>
        <a:lstStyle/>
        <a:p>
          <a:r>
            <a:rPr lang="en-US"/>
            <a:t>Knowing when you need to take a step back</a:t>
          </a:r>
        </a:p>
      </dgm:t>
    </dgm:pt>
    <dgm:pt modelId="{A5FF9A18-789B-429C-9356-FE29B3264743}" type="parTrans" cxnId="{75EC9B84-BA00-4258-98C7-673E0C3C6D42}">
      <dgm:prSet/>
      <dgm:spPr/>
      <dgm:t>
        <a:bodyPr/>
        <a:lstStyle/>
        <a:p>
          <a:endParaRPr lang="en-US"/>
        </a:p>
      </dgm:t>
    </dgm:pt>
    <dgm:pt modelId="{E1E24348-F470-4131-BCD7-0B65A7E333B1}" type="sibTrans" cxnId="{75EC9B84-BA00-4258-98C7-673E0C3C6D42}">
      <dgm:prSet/>
      <dgm:spPr/>
      <dgm:t>
        <a:bodyPr/>
        <a:lstStyle/>
        <a:p>
          <a:endParaRPr lang="en-US"/>
        </a:p>
      </dgm:t>
    </dgm:pt>
    <dgm:pt modelId="{0074868E-3A0C-4A35-95E0-B4C5D2B3BC7E}">
      <dgm:prSet/>
      <dgm:spPr/>
      <dgm:t>
        <a:bodyPr/>
        <a:lstStyle/>
        <a:p>
          <a:r>
            <a:rPr lang="en-US"/>
            <a:t>Keeping your physical body active (i.e. exercise)</a:t>
          </a:r>
        </a:p>
      </dgm:t>
    </dgm:pt>
    <dgm:pt modelId="{1DC8E973-207F-4A4B-BFEC-926D196F4268}" type="parTrans" cxnId="{E9A0C01C-7301-4D0E-969C-DBCC0ABFDED3}">
      <dgm:prSet/>
      <dgm:spPr/>
      <dgm:t>
        <a:bodyPr/>
        <a:lstStyle/>
        <a:p>
          <a:endParaRPr lang="en-US"/>
        </a:p>
      </dgm:t>
    </dgm:pt>
    <dgm:pt modelId="{EDCD9356-3B8A-4605-BC4A-671FB00D1761}" type="sibTrans" cxnId="{E9A0C01C-7301-4D0E-969C-DBCC0ABFDED3}">
      <dgm:prSet/>
      <dgm:spPr/>
      <dgm:t>
        <a:bodyPr/>
        <a:lstStyle/>
        <a:p>
          <a:endParaRPr lang="en-US"/>
        </a:p>
      </dgm:t>
    </dgm:pt>
    <dgm:pt modelId="{64D21B9C-6520-4616-9684-9A637855ADB4}">
      <dgm:prSet/>
      <dgm:spPr/>
      <dgm:t>
        <a:bodyPr/>
        <a:lstStyle/>
        <a:p>
          <a:r>
            <a:rPr lang="en-US"/>
            <a:t>Taking Medicine if and as prescribed by medical practitioners </a:t>
          </a:r>
        </a:p>
      </dgm:t>
    </dgm:pt>
    <dgm:pt modelId="{253F51DE-985B-4F90-AE64-4BC470E25F9C}" type="parTrans" cxnId="{08247472-1613-439C-98D1-6D9308F68060}">
      <dgm:prSet/>
      <dgm:spPr/>
      <dgm:t>
        <a:bodyPr/>
        <a:lstStyle/>
        <a:p>
          <a:endParaRPr lang="en-US"/>
        </a:p>
      </dgm:t>
    </dgm:pt>
    <dgm:pt modelId="{E451EF35-C8C4-48B5-9E29-2E8985D0DE82}" type="sibTrans" cxnId="{08247472-1613-439C-98D1-6D9308F68060}">
      <dgm:prSet/>
      <dgm:spPr/>
      <dgm:t>
        <a:bodyPr/>
        <a:lstStyle/>
        <a:p>
          <a:endParaRPr lang="en-US"/>
        </a:p>
      </dgm:t>
    </dgm:pt>
    <dgm:pt modelId="{4B7EF064-25C0-4B50-BA7C-EBB9CC14FD8F}" type="pres">
      <dgm:prSet presAssocID="{89D499E6-09D3-4891-B576-D1AEA4144AA2}" presName="root" presStyleCnt="0">
        <dgm:presLayoutVars>
          <dgm:dir/>
          <dgm:resizeHandles val="exact"/>
        </dgm:presLayoutVars>
      </dgm:prSet>
      <dgm:spPr/>
    </dgm:pt>
    <dgm:pt modelId="{B4F49184-B8C3-485F-ACFA-1F12A67F566C}" type="pres">
      <dgm:prSet presAssocID="{899F7E53-6FC2-4C35-B61E-EB3696E1A1D5}" presName="compNode" presStyleCnt="0"/>
      <dgm:spPr/>
    </dgm:pt>
    <dgm:pt modelId="{3F525172-4C72-4D8E-B6D8-14BE3BEEFE5A}" type="pres">
      <dgm:prSet presAssocID="{899F7E53-6FC2-4C35-B61E-EB3696E1A1D5}" presName="bgRect" presStyleLbl="bgShp" presStyleIdx="0" presStyleCnt="5"/>
      <dgm:spPr/>
    </dgm:pt>
    <dgm:pt modelId="{3034AD48-CB8B-4888-A4AF-64B622CE374A}" type="pres">
      <dgm:prSet presAssocID="{899F7E53-6FC2-4C35-B61E-EB3696E1A1D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26C1CE0-620E-43A3-A9DD-68C0271C2703}" type="pres">
      <dgm:prSet presAssocID="{899F7E53-6FC2-4C35-B61E-EB3696E1A1D5}" presName="spaceRect" presStyleCnt="0"/>
      <dgm:spPr/>
    </dgm:pt>
    <dgm:pt modelId="{534C0C6B-C2AD-41CE-9FE6-0A023F5CDE74}" type="pres">
      <dgm:prSet presAssocID="{899F7E53-6FC2-4C35-B61E-EB3696E1A1D5}" presName="parTx" presStyleLbl="revTx" presStyleIdx="0" presStyleCnt="5">
        <dgm:presLayoutVars>
          <dgm:chMax val="0"/>
          <dgm:chPref val="0"/>
        </dgm:presLayoutVars>
      </dgm:prSet>
      <dgm:spPr/>
    </dgm:pt>
    <dgm:pt modelId="{EFFBA38B-C50B-49F5-934F-DFBCAE3B00AD}" type="pres">
      <dgm:prSet presAssocID="{C2F0700A-7C17-4DB1-8D5C-A0C3A52295CF}" presName="sibTrans" presStyleCnt="0"/>
      <dgm:spPr/>
    </dgm:pt>
    <dgm:pt modelId="{D8E90907-F55C-4414-B208-51CE1962CF94}" type="pres">
      <dgm:prSet presAssocID="{F349644E-F6BE-4A79-82B4-5164BE44EB60}" presName="compNode" presStyleCnt="0"/>
      <dgm:spPr/>
    </dgm:pt>
    <dgm:pt modelId="{7C42E1F9-D171-425B-99DD-3C4108C4895E}" type="pres">
      <dgm:prSet presAssocID="{F349644E-F6BE-4A79-82B4-5164BE44EB60}" presName="bgRect" presStyleLbl="bgShp" presStyleIdx="1" presStyleCnt="5"/>
      <dgm:spPr/>
    </dgm:pt>
    <dgm:pt modelId="{76811CC9-0C61-4293-911B-C6F97E747DB2}" type="pres">
      <dgm:prSet presAssocID="{F349644E-F6BE-4A79-82B4-5164BE44EB6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aduation Cap"/>
        </a:ext>
      </dgm:extLst>
    </dgm:pt>
    <dgm:pt modelId="{CE789269-E583-470E-A22C-0CC9D32F571F}" type="pres">
      <dgm:prSet presAssocID="{F349644E-F6BE-4A79-82B4-5164BE44EB60}" presName="spaceRect" presStyleCnt="0"/>
      <dgm:spPr/>
    </dgm:pt>
    <dgm:pt modelId="{88DCAF7A-7694-42F7-BA9E-9B24504BD290}" type="pres">
      <dgm:prSet presAssocID="{F349644E-F6BE-4A79-82B4-5164BE44EB60}" presName="parTx" presStyleLbl="revTx" presStyleIdx="1" presStyleCnt="5">
        <dgm:presLayoutVars>
          <dgm:chMax val="0"/>
          <dgm:chPref val="0"/>
        </dgm:presLayoutVars>
      </dgm:prSet>
      <dgm:spPr/>
    </dgm:pt>
    <dgm:pt modelId="{BD16DD71-C482-4412-B07C-149BFA3C51B7}" type="pres">
      <dgm:prSet presAssocID="{4E99DDB9-AF8B-4BF3-8229-0F48037F0614}" presName="sibTrans" presStyleCnt="0"/>
      <dgm:spPr/>
    </dgm:pt>
    <dgm:pt modelId="{4D2D0951-3CBA-4998-9928-A1A4BFC55596}" type="pres">
      <dgm:prSet presAssocID="{4A328B77-6ABB-45FF-B9D2-FB0A6C8B6926}" presName="compNode" presStyleCnt="0"/>
      <dgm:spPr/>
    </dgm:pt>
    <dgm:pt modelId="{685AB32E-63C7-4319-A1B6-BD860152D5C9}" type="pres">
      <dgm:prSet presAssocID="{4A328B77-6ABB-45FF-B9D2-FB0A6C8B6926}" presName="bgRect" presStyleLbl="bgShp" presStyleIdx="2" presStyleCnt="5"/>
      <dgm:spPr/>
    </dgm:pt>
    <dgm:pt modelId="{B5706697-4DA1-4051-8B5C-623F36CE6BFC}" type="pres">
      <dgm:prSet presAssocID="{4A328B77-6ABB-45FF-B9D2-FB0A6C8B692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404C43AD-B978-45BD-B50B-5FBABC1C64DB}" type="pres">
      <dgm:prSet presAssocID="{4A328B77-6ABB-45FF-B9D2-FB0A6C8B6926}" presName="spaceRect" presStyleCnt="0"/>
      <dgm:spPr/>
    </dgm:pt>
    <dgm:pt modelId="{AC82CAEF-291C-4D28-8F4E-9148BB7B41CF}" type="pres">
      <dgm:prSet presAssocID="{4A328B77-6ABB-45FF-B9D2-FB0A6C8B6926}" presName="parTx" presStyleLbl="revTx" presStyleIdx="2" presStyleCnt="5">
        <dgm:presLayoutVars>
          <dgm:chMax val="0"/>
          <dgm:chPref val="0"/>
        </dgm:presLayoutVars>
      </dgm:prSet>
      <dgm:spPr/>
    </dgm:pt>
    <dgm:pt modelId="{2E2C4391-3503-46AF-93BF-EDCFA4BC55E1}" type="pres">
      <dgm:prSet presAssocID="{E1E24348-F470-4131-BCD7-0B65A7E333B1}" presName="sibTrans" presStyleCnt="0"/>
      <dgm:spPr/>
    </dgm:pt>
    <dgm:pt modelId="{25619C00-4AB7-4420-A8BF-AAE28FC8BE87}" type="pres">
      <dgm:prSet presAssocID="{0074868E-3A0C-4A35-95E0-B4C5D2B3BC7E}" presName="compNode" presStyleCnt="0"/>
      <dgm:spPr/>
    </dgm:pt>
    <dgm:pt modelId="{DE29185E-8B6D-4745-98EE-B8F7C8A5D313}" type="pres">
      <dgm:prSet presAssocID="{0074868E-3A0C-4A35-95E0-B4C5D2B3BC7E}" presName="bgRect" presStyleLbl="bgShp" presStyleIdx="3" presStyleCnt="5"/>
      <dgm:spPr/>
    </dgm:pt>
    <dgm:pt modelId="{601ECDFD-2385-47B6-853B-C68B5314FA88}" type="pres">
      <dgm:prSet presAssocID="{0074868E-3A0C-4A35-95E0-B4C5D2B3BC7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dy Builder"/>
        </a:ext>
      </dgm:extLst>
    </dgm:pt>
    <dgm:pt modelId="{110A440A-52D2-4E6D-8829-F91FAF9CD429}" type="pres">
      <dgm:prSet presAssocID="{0074868E-3A0C-4A35-95E0-B4C5D2B3BC7E}" presName="spaceRect" presStyleCnt="0"/>
      <dgm:spPr/>
    </dgm:pt>
    <dgm:pt modelId="{EDF20AAE-A871-4E86-9F57-9E48AC3AEFAF}" type="pres">
      <dgm:prSet presAssocID="{0074868E-3A0C-4A35-95E0-B4C5D2B3BC7E}" presName="parTx" presStyleLbl="revTx" presStyleIdx="3" presStyleCnt="5">
        <dgm:presLayoutVars>
          <dgm:chMax val="0"/>
          <dgm:chPref val="0"/>
        </dgm:presLayoutVars>
      </dgm:prSet>
      <dgm:spPr/>
    </dgm:pt>
    <dgm:pt modelId="{7CED3D27-1B0C-4098-9586-878E0C77C22C}" type="pres">
      <dgm:prSet presAssocID="{EDCD9356-3B8A-4605-BC4A-671FB00D1761}" presName="sibTrans" presStyleCnt="0"/>
      <dgm:spPr/>
    </dgm:pt>
    <dgm:pt modelId="{825AF31D-732B-43E5-98C3-62F073E26999}" type="pres">
      <dgm:prSet presAssocID="{64D21B9C-6520-4616-9684-9A637855ADB4}" presName="compNode" presStyleCnt="0"/>
      <dgm:spPr/>
    </dgm:pt>
    <dgm:pt modelId="{BAA12EF3-6F2B-44FE-9EAE-5FC0EFC6EAC6}" type="pres">
      <dgm:prSet presAssocID="{64D21B9C-6520-4616-9684-9A637855ADB4}" presName="bgRect" presStyleLbl="bgShp" presStyleIdx="4" presStyleCnt="5"/>
      <dgm:spPr/>
    </dgm:pt>
    <dgm:pt modelId="{153DA05B-506F-46D6-A964-89E0DEF9E2F7}" type="pres">
      <dgm:prSet presAssocID="{64D21B9C-6520-4616-9684-9A637855ADB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dicine"/>
        </a:ext>
      </dgm:extLst>
    </dgm:pt>
    <dgm:pt modelId="{06A67BF4-29E2-4CFF-AC57-B2DB3A77BFD9}" type="pres">
      <dgm:prSet presAssocID="{64D21B9C-6520-4616-9684-9A637855ADB4}" presName="spaceRect" presStyleCnt="0"/>
      <dgm:spPr/>
    </dgm:pt>
    <dgm:pt modelId="{BCE514B4-FAD7-4BC7-B44D-7273E9C5AC60}" type="pres">
      <dgm:prSet presAssocID="{64D21B9C-6520-4616-9684-9A637855ADB4}" presName="parTx" presStyleLbl="revTx" presStyleIdx="4" presStyleCnt="5">
        <dgm:presLayoutVars>
          <dgm:chMax val="0"/>
          <dgm:chPref val="0"/>
        </dgm:presLayoutVars>
      </dgm:prSet>
      <dgm:spPr/>
    </dgm:pt>
  </dgm:ptLst>
  <dgm:cxnLst>
    <dgm:cxn modelId="{E9A0C01C-7301-4D0E-969C-DBCC0ABFDED3}" srcId="{89D499E6-09D3-4891-B576-D1AEA4144AA2}" destId="{0074868E-3A0C-4A35-95E0-B4C5D2B3BC7E}" srcOrd="3" destOrd="0" parTransId="{1DC8E973-207F-4A4B-BFEC-926D196F4268}" sibTransId="{EDCD9356-3B8A-4605-BC4A-671FB00D1761}"/>
    <dgm:cxn modelId="{FB79C340-C422-4BD7-A736-A8B24CD4FCF1}" srcId="{89D499E6-09D3-4891-B576-D1AEA4144AA2}" destId="{899F7E53-6FC2-4C35-B61E-EB3696E1A1D5}" srcOrd="0" destOrd="0" parTransId="{4A813F04-5CA7-44DC-8E3C-5B310AF49DA6}" sibTransId="{C2F0700A-7C17-4DB1-8D5C-A0C3A52295CF}"/>
    <dgm:cxn modelId="{0AAA1C44-0898-47C0-885E-7AB94B53D939}" type="presOf" srcId="{0074868E-3A0C-4A35-95E0-B4C5D2B3BC7E}" destId="{EDF20AAE-A871-4E86-9F57-9E48AC3AEFAF}" srcOrd="0" destOrd="0" presId="urn:microsoft.com/office/officeart/2018/2/layout/IconVerticalSolidList"/>
    <dgm:cxn modelId="{C1B6A44D-AC41-4F41-A35D-70AA7356248E}" type="presOf" srcId="{64D21B9C-6520-4616-9684-9A637855ADB4}" destId="{BCE514B4-FAD7-4BC7-B44D-7273E9C5AC60}" srcOrd="0" destOrd="0" presId="urn:microsoft.com/office/officeart/2018/2/layout/IconVerticalSolidList"/>
    <dgm:cxn modelId="{08247472-1613-439C-98D1-6D9308F68060}" srcId="{89D499E6-09D3-4891-B576-D1AEA4144AA2}" destId="{64D21B9C-6520-4616-9684-9A637855ADB4}" srcOrd="4" destOrd="0" parTransId="{253F51DE-985B-4F90-AE64-4BC470E25F9C}" sibTransId="{E451EF35-C8C4-48B5-9E29-2E8985D0DE82}"/>
    <dgm:cxn modelId="{50FC8F5A-4EAE-4B07-840D-15607F4A3DC0}" type="presOf" srcId="{4A328B77-6ABB-45FF-B9D2-FB0A6C8B6926}" destId="{AC82CAEF-291C-4D28-8F4E-9148BB7B41CF}" srcOrd="0" destOrd="0" presId="urn:microsoft.com/office/officeart/2018/2/layout/IconVerticalSolidList"/>
    <dgm:cxn modelId="{75EC9B84-BA00-4258-98C7-673E0C3C6D42}" srcId="{89D499E6-09D3-4891-B576-D1AEA4144AA2}" destId="{4A328B77-6ABB-45FF-B9D2-FB0A6C8B6926}" srcOrd="2" destOrd="0" parTransId="{A5FF9A18-789B-429C-9356-FE29B3264743}" sibTransId="{E1E24348-F470-4131-BCD7-0B65A7E333B1}"/>
    <dgm:cxn modelId="{92F70198-EA86-4359-8A91-AC1872D26A70}" type="presOf" srcId="{899F7E53-6FC2-4C35-B61E-EB3696E1A1D5}" destId="{534C0C6B-C2AD-41CE-9FE6-0A023F5CDE74}" srcOrd="0" destOrd="0" presId="urn:microsoft.com/office/officeart/2018/2/layout/IconVerticalSolidList"/>
    <dgm:cxn modelId="{C0DFD2BA-8234-4E85-B13D-77EAED4A12D7}" srcId="{89D499E6-09D3-4891-B576-D1AEA4144AA2}" destId="{F349644E-F6BE-4A79-82B4-5164BE44EB60}" srcOrd="1" destOrd="0" parTransId="{C554E077-5576-4E5A-A78F-B50BC38DEBA7}" sibTransId="{4E99DDB9-AF8B-4BF3-8229-0F48037F0614}"/>
    <dgm:cxn modelId="{9885B1CD-436D-4D3A-A4D9-547FC4390041}" type="presOf" srcId="{F349644E-F6BE-4A79-82B4-5164BE44EB60}" destId="{88DCAF7A-7694-42F7-BA9E-9B24504BD290}" srcOrd="0" destOrd="0" presId="urn:microsoft.com/office/officeart/2018/2/layout/IconVerticalSolidList"/>
    <dgm:cxn modelId="{8B8A60FB-0E28-46E9-88A1-D00369DF4A7D}" type="presOf" srcId="{89D499E6-09D3-4891-B576-D1AEA4144AA2}" destId="{4B7EF064-25C0-4B50-BA7C-EBB9CC14FD8F}" srcOrd="0" destOrd="0" presId="urn:microsoft.com/office/officeart/2018/2/layout/IconVerticalSolidList"/>
    <dgm:cxn modelId="{B5FF887C-FD79-4F83-A6D6-C15A939159D5}" type="presParOf" srcId="{4B7EF064-25C0-4B50-BA7C-EBB9CC14FD8F}" destId="{B4F49184-B8C3-485F-ACFA-1F12A67F566C}" srcOrd="0" destOrd="0" presId="urn:microsoft.com/office/officeart/2018/2/layout/IconVerticalSolidList"/>
    <dgm:cxn modelId="{2E56A5E9-02F8-4D60-9666-5A6D4D2C5999}" type="presParOf" srcId="{B4F49184-B8C3-485F-ACFA-1F12A67F566C}" destId="{3F525172-4C72-4D8E-B6D8-14BE3BEEFE5A}" srcOrd="0" destOrd="0" presId="urn:microsoft.com/office/officeart/2018/2/layout/IconVerticalSolidList"/>
    <dgm:cxn modelId="{021E4D91-AE4D-4436-899F-6EBC12768DD6}" type="presParOf" srcId="{B4F49184-B8C3-485F-ACFA-1F12A67F566C}" destId="{3034AD48-CB8B-4888-A4AF-64B622CE374A}" srcOrd="1" destOrd="0" presId="urn:microsoft.com/office/officeart/2018/2/layout/IconVerticalSolidList"/>
    <dgm:cxn modelId="{941F9E53-D261-4675-8C9B-F3D495023274}" type="presParOf" srcId="{B4F49184-B8C3-485F-ACFA-1F12A67F566C}" destId="{E26C1CE0-620E-43A3-A9DD-68C0271C2703}" srcOrd="2" destOrd="0" presId="urn:microsoft.com/office/officeart/2018/2/layout/IconVerticalSolidList"/>
    <dgm:cxn modelId="{7F4CF4F4-2B83-43A7-B3B6-BA379E88BF20}" type="presParOf" srcId="{B4F49184-B8C3-485F-ACFA-1F12A67F566C}" destId="{534C0C6B-C2AD-41CE-9FE6-0A023F5CDE74}" srcOrd="3" destOrd="0" presId="urn:microsoft.com/office/officeart/2018/2/layout/IconVerticalSolidList"/>
    <dgm:cxn modelId="{21B7C612-3FD2-4350-8E09-AD7A46AFD2DF}" type="presParOf" srcId="{4B7EF064-25C0-4B50-BA7C-EBB9CC14FD8F}" destId="{EFFBA38B-C50B-49F5-934F-DFBCAE3B00AD}" srcOrd="1" destOrd="0" presId="urn:microsoft.com/office/officeart/2018/2/layout/IconVerticalSolidList"/>
    <dgm:cxn modelId="{83AB9B15-8A02-43DB-B5B4-E8F1A615F070}" type="presParOf" srcId="{4B7EF064-25C0-4B50-BA7C-EBB9CC14FD8F}" destId="{D8E90907-F55C-4414-B208-51CE1962CF94}" srcOrd="2" destOrd="0" presId="urn:microsoft.com/office/officeart/2018/2/layout/IconVerticalSolidList"/>
    <dgm:cxn modelId="{6158B1B4-3AED-4D99-8D7D-02432278A9B3}" type="presParOf" srcId="{D8E90907-F55C-4414-B208-51CE1962CF94}" destId="{7C42E1F9-D171-425B-99DD-3C4108C4895E}" srcOrd="0" destOrd="0" presId="urn:microsoft.com/office/officeart/2018/2/layout/IconVerticalSolidList"/>
    <dgm:cxn modelId="{82474DEF-CDD0-4D6C-83F8-E3DDADD12552}" type="presParOf" srcId="{D8E90907-F55C-4414-B208-51CE1962CF94}" destId="{76811CC9-0C61-4293-911B-C6F97E747DB2}" srcOrd="1" destOrd="0" presId="urn:microsoft.com/office/officeart/2018/2/layout/IconVerticalSolidList"/>
    <dgm:cxn modelId="{D7C8FBA0-E0B2-4AD6-9D50-273B24DE1C00}" type="presParOf" srcId="{D8E90907-F55C-4414-B208-51CE1962CF94}" destId="{CE789269-E583-470E-A22C-0CC9D32F571F}" srcOrd="2" destOrd="0" presId="urn:microsoft.com/office/officeart/2018/2/layout/IconVerticalSolidList"/>
    <dgm:cxn modelId="{04D434A9-0F99-4446-A098-7E3C5181A1AC}" type="presParOf" srcId="{D8E90907-F55C-4414-B208-51CE1962CF94}" destId="{88DCAF7A-7694-42F7-BA9E-9B24504BD290}" srcOrd="3" destOrd="0" presId="urn:microsoft.com/office/officeart/2018/2/layout/IconVerticalSolidList"/>
    <dgm:cxn modelId="{AFBE02A1-483B-443D-B481-A1D0D5EB94D6}" type="presParOf" srcId="{4B7EF064-25C0-4B50-BA7C-EBB9CC14FD8F}" destId="{BD16DD71-C482-4412-B07C-149BFA3C51B7}" srcOrd="3" destOrd="0" presId="urn:microsoft.com/office/officeart/2018/2/layout/IconVerticalSolidList"/>
    <dgm:cxn modelId="{D8F96E1F-5565-47AB-9C8D-89276C16E37D}" type="presParOf" srcId="{4B7EF064-25C0-4B50-BA7C-EBB9CC14FD8F}" destId="{4D2D0951-3CBA-4998-9928-A1A4BFC55596}" srcOrd="4" destOrd="0" presId="urn:microsoft.com/office/officeart/2018/2/layout/IconVerticalSolidList"/>
    <dgm:cxn modelId="{AA26568C-58A6-4D2D-8599-D81DB4C6C8A8}" type="presParOf" srcId="{4D2D0951-3CBA-4998-9928-A1A4BFC55596}" destId="{685AB32E-63C7-4319-A1B6-BD860152D5C9}" srcOrd="0" destOrd="0" presId="urn:microsoft.com/office/officeart/2018/2/layout/IconVerticalSolidList"/>
    <dgm:cxn modelId="{F3C38430-D2A9-4AF4-9B58-AC09A838BC5C}" type="presParOf" srcId="{4D2D0951-3CBA-4998-9928-A1A4BFC55596}" destId="{B5706697-4DA1-4051-8B5C-623F36CE6BFC}" srcOrd="1" destOrd="0" presId="urn:microsoft.com/office/officeart/2018/2/layout/IconVerticalSolidList"/>
    <dgm:cxn modelId="{2ECFA748-4870-4AA5-A73F-C5FA6C93E8A0}" type="presParOf" srcId="{4D2D0951-3CBA-4998-9928-A1A4BFC55596}" destId="{404C43AD-B978-45BD-B50B-5FBABC1C64DB}" srcOrd="2" destOrd="0" presId="urn:microsoft.com/office/officeart/2018/2/layout/IconVerticalSolidList"/>
    <dgm:cxn modelId="{821DB7F7-4ED0-42B2-B90B-F367ED148340}" type="presParOf" srcId="{4D2D0951-3CBA-4998-9928-A1A4BFC55596}" destId="{AC82CAEF-291C-4D28-8F4E-9148BB7B41CF}" srcOrd="3" destOrd="0" presId="urn:microsoft.com/office/officeart/2018/2/layout/IconVerticalSolidList"/>
    <dgm:cxn modelId="{8FA2F317-C48D-47E1-854B-ED23E824F530}" type="presParOf" srcId="{4B7EF064-25C0-4B50-BA7C-EBB9CC14FD8F}" destId="{2E2C4391-3503-46AF-93BF-EDCFA4BC55E1}" srcOrd="5" destOrd="0" presId="urn:microsoft.com/office/officeart/2018/2/layout/IconVerticalSolidList"/>
    <dgm:cxn modelId="{4F98A219-43A4-4199-B827-B2F615F0CDDD}" type="presParOf" srcId="{4B7EF064-25C0-4B50-BA7C-EBB9CC14FD8F}" destId="{25619C00-4AB7-4420-A8BF-AAE28FC8BE87}" srcOrd="6" destOrd="0" presId="urn:microsoft.com/office/officeart/2018/2/layout/IconVerticalSolidList"/>
    <dgm:cxn modelId="{4B2930D6-7BB1-4B6B-9257-015157F22365}" type="presParOf" srcId="{25619C00-4AB7-4420-A8BF-AAE28FC8BE87}" destId="{DE29185E-8B6D-4745-98EE-B8F7C8A5D313}" srcOrd="0" destOrd="0" presId="urn:microsoft.com/office/officeart/2018/2/layout/IconVerticalSolidList"/>
    <dgm:cxn modelId="{5030F950-4A81-4429-8C5F-362BBEEC8D46}" type="presParOf" srcId="{25619C00-4AB7-4420-A8BF-AAE28FC8BE87}" destId="{601ECDFD-2385-47B6-853B-C68B5314FA88}" srcOrd="1" destOrd="0" presId="urn:microsoft.com/office/officeart/2018/2/layout/IconVerticalSolidList"/>
    <dgm:cxn modelId="{1B85CECE-ACDF-46E2-9A8C-4B67CA627955}" type="presParOf" srcId="{25619C00-4AB7-4420-A8BF-AAE28FC8BE87}" destId="{110A440A-52D2-4E6D-8829-F91FAF9CD429}" srcOrd="2" destOrd="0" presId="urn:microsoft.com/office/officeart/2018/2/layout/IconVerticalSolidList"/>
    <dgm:cxn modelId="{5D07731B-83F7-4656-9EDB-9073EA9AF143}" type="presParOf" srcId="{25619C00-4AB7-4420-A8BF-AAE28FC8BE87}" destId="{EDF20AAE-A871-4E86-9F57-9E48AC3AEFAF}" srcOrd="3" destOrd="0" presId="urn:microsoft.com/office/officeart/2018/2/layout/IconVerticalSolidList"/>
    <dgm:cxn modelId="{4DF08ADA-C7ED-4EC7-A634-21E9E63E7E01}" type="presParOf" srcId="{4B7EF064-25C0-4B50-BA7C-EBB9CC14FD8F}" destId="{7CED3D27-1B0C-4098-9586-878E0C77C22C}" srcOrd="7" destOrd="0" presId="urn:microsoft.com/office/officeart/2018/2/layout/IconVerticalSolidList"/>
    <dgm:cxn modelId="{A379AA9A-E996-448F-8356-A69F0C41294E}" type="presParOf" srcId="{4B7EF064-25C0-4B50-BA7C-EBB9CC14FD8F}" destId="{825AF31D-732B-43E5-98C3-62F073E26999}" srcOrd="8" destOrd="0" presId="urn:microsoft.com/office/officeart/2018/2/layout/IconVerticalSolidList"/>
    <dgm:cxn modelId="{89B621F9-6634-4C6E-8344-79974E48C6D3}" type="presParOf" srcId="{825AF31D-732B-43E5-98C3-62F073E26999}" destId="{BAA12EF3-6F2B-44FE-9EAE-5FC0EFC6EAC6}" srcOrd="0" destOrd="0" presId="urn:microsoft.com/office/officeart/2018/2/layout/IconVerticalSolidList"/>
    <dgm:cxn modelId="{7C766FB2-7762-4E92-B996-724BD71AB892}" type="presParOf" srcId="{825AF31D-732B-43E5-98C3-62F073E26999}" destId="{153DA05B-506F-46D6-A964-89E0DEF9E2F7}" srcOrd="1" destOrd="0" presId="urn:microsoft.com/office/officeart/2018/2/layout/IconVerticalSolidList"/>
    <dgm:cxn modelId="{2DBD1D13-C8F3-4486-9A28-83A001410C2E}" type="presParOf" srcId="{825AF31D-732B-43E5-98C3-62F073E26999}" destId="{06A67BF4-29E2-4CFF-AC57-B2DB3A77BFD9}" srcOrd="2" destOrd="0" presId="urn:microsoft.com/office/officeart/2018/2/layout/IconVerticalSolidList"/>
    <dgm:cxn modelId="{4647DC02-D53C-4902-A30A-41A88C2CA823}" type="presParOf" srcId="{825AF31D-732B-43E5-98C3-62F073E26999}" destId="{BCE514B4-FAD7-4BC7-B44D-7273E9C5AC6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25172-4C72-4D8E-B6D8-14BE3BEEFE5A}">
      <dsp:nvSpPr>
        <dsp:cNvPr id="0" name=""/>
        <dsp:cNvSpPr/>
      </dsp:nvSpPr>
      <dsp:spPr>
        <a:xfrm>
          <a:off x="0" y="4086"/>
          <a:ext cx="5906181" cy="87042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34AD48-CB8B-4888-A4AF-64B622CE374A}">
      <dsp:nvSpPr>
        <dsp:cNvPr id="0" name=""/>
        <dsp:cNvSpPr/>
      </dsp:nvSpPr>
      <dsp:spPr>
        <a:xfrm>
          <a:off x="263303" y="199931"/>
          <a:ext cx="478733" cy="4787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4C0C6B-C2AD-41CE-9FE6-0A023F5CDE74}">
      <dsp:nvSpPr>
        <dsp:cNvPr id="0" name=""/>
        <dsp:cNvSpPr/>
      </dsp:nvSpPr>
      <dsp:spPr>
        <a:xfrm>
          <a:off x="1005339" y="4086"/>
          <a:ext cx="4900841" cy="870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20" tIns="92120" rIns="92120" bIns="92120" numCol="1" spcCol="1270" anchor="ctr" anchorCtr="0">
          <a:noAutofit/>
        </a:bodyPr>
        <a:lstStyle/>
        <a:p>
          <a:pPr marL="0" lvl="0" indent="0" algn="l" defTabSz="755650">
            <a:lnSpc>
              <a:spcPct val="90000"/>
            </a:lnSpc>
            <a:spcBef>
              <a:spcPct val="0"/>
            </a:spcBef>
            <a:spcAft>
              <a:spcPct val="35000"/>
            </a:spcAft>
            <a:buNone/>
          </a:pPr>
          <a:r>
            <a:rPr lang="en-US" sz="1700" kern="1200"/>
            <a:t>Acknowledging when and If you are struggling</a:t>
          </a:r>
        </a:p>
      </dsp:txBody>
      <dsp:txXfrm>
        <a:off x="1005339" y="4086"/>
        <a:ext cx="4900841" cy="870424"/>
      </dsp:txXfrm>
    </dsp:sp>
    <dsp:sp modelId="{7C42E1F9-D171-425B-99DD-3C4108C4895E}">
      <dsp:nvSpPr>
        <dsp:cNvPr id="0" name=""/>
        <dsp:cNvSpPr/>
      </dsp:nvSpPr>
      <dsp:spPr>
        <a:xfrm>
          <a:off x="0" y="1092116"/>
          <a:ext cx="5906181" cy="87042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811CC9-0C61-4293-911B-C6F97E747DB2}">
      <dsp:nvSpPr>
        <dsp:cNvPr id="0" name=""/>
        <dsp:cNvSpPr/>
      </dsp:nvSpPr>
      <dsp:spPr>
        <a:xfrm>
          <a:off x="263303" y="1287962"/>
          <a:ext cx="478733" cy="4787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DCAF7A-7694-42F7-BA9E-9B24504BD290}">
      <dsp:nvSpPr>
        <dsp:cNvPr id="0" name=""/>
        <dsp:cNvSpPr/>
      </dsp:nvSpPr>
      <dsp:spPr>
        <a:xfrm>
          <a:off x="1005339" y="1092116"/>
          <a:ext cx="4900841" cy="870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20" tIns="92120" rIns="92120" bIns="92120" numCol="1" spcCol="1270" anchor="ctr" anchorCtr="0">
          <a:noAutofit/>
        </a:bodyPr>
        <a:lstStyle/>
        <a:p>
          <a:pPr marL="0" lvl="0" indent="0" algn="l" defTabSz="755650">
            <a:lnSpc>
              <a:spcPct val="90000"/>
            </a:lnSpc>
            <a:spcBef>
              <a:spcPct val="0"/>
            </a:spcBef>
            <a:spcAft>
              <a:spcPct val="35000"/>
            </a:spcAft>
            <a:buNone/>
          </a:pPr>
          <a:r>
            <a:rPr lang="en-US" sz="1700" kern="1200"/>
            <a:t>Seeking out available resources (i.e. school counselors, school psychologists, therapists)</a:t>
          </a:r>
        </a:p>
      </dsp:txBody>
      <dsp:txXfrm>
        <a:off x="1005339" y="1092116"/>
        <a:ext cx="4900841" cy="870424"/>
      </dsp:txXfrm>
    </dsp:sp>
    <dsp:sp modelId="{685AB32E-63C7-4319-A1B6-BD860152D5C9}">
      <dsp:nvSpPr>
        <dsp:cNvPr id="0" name=""/>
        <dsp:cNvSpPr/>
      </dsp:nvSpPr>
      <dsp:spPr>
        <a:xfrm>
          <a:off x="0" y="2180146"/>
          <a:ext cx="5906181" cy="87042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706697-4DA1-4051-8B5C-623F36CE6BFC}">
      <dsp:nvSpPr>
        <dsp:cNvPr id="0" name=""/>
        <dsp:cNvSpPr/>
      </dsp:nvSpPr>
      <dsp:spPr>
        <a:xfrm>
          <a:off x="263303" y="2375992"/>
          <a:ext cx="478733" cy="4787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82CAEF-291C-4D28-8F4E-9148BB7B41CF}">
      <dsp:nvSpPr>
        <dsp:cNvPr id="0" name=""/>
        <dsp:cNvSpPr/>
      </dsp:nvSpPr>
      <dsp:spPr>
        <a:xfrm>
          <a:off x="1005339" y="2180146"/>
          <a:ext cx="4900841" cy="870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20" tIns="92120" rIns="92120" bIns="92120" numCol="1" spcCol="1270" anchor="ctr" anchorCtr="0">
          <a:noAutofit/>
        </a:bodyPr>
        <a:lstStyle/>
        <a:p>
          <a:pPr marL="0" lvl="0" indent="0" algn="l" defTabSz="755650">
            <a:lnSpc>
              <a:spcPct val="90000"/>
            </a:lnSpc>
            <a:spcBef>
              <a:spcPct val="0"/>
            </a:spcBef>
            <a:spcAft>
              <a:spcPct val="35000"/>
            </a:spcAft>
            <a:buNone/>
          </a:pPr>
          <a:r>
            <a:rPr lang="en-US" sz="1700" kern="1200"/>
            <a:t>Knowing when you need to take a step back</a:t>
          </a:r>
        </a:p>
      </dsp:txBody>
      <dsp:txXfrm>
        <a:off x="1005339" y="2180146"/>
        <a:ext cx="4900841" cy="870424"/>
      </dsp:txXfrm>
    </dsp:sp>
    <dsp:sp modelId="{DE29185E-8B6D-4745-98EE-B8F7C8A5D313}">
      <dsp:nvSpPr>
        <dsp:cNvPr id="0" name=""/>
        <dsp:cNvSpPr/>
      </dsp:nvSpPr>
      <dsp:spPr>
        <a:xfrm>
          <a:off x="0" y="3268177"/>
          <a:ext cx="5906181" cy="87042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1ECDFD-2385-47B6-853B-C68B5314FA88}">
      <dsp:nvSpPr>
        <dsp:cNvPr id="0" name=""/>
        <dsp:cNvSpPr/>
      </dsp:nvSpPr>
      <dsp:spPr>
        <a:xfrm>
          <a:off x="263303" y="3464022"/>
          <a:ext cx="478733" cy="4787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F20AAE-A871-4E86-9F57-9E48AC3AEFAF}">
      <dsp:nvSpPr>
        <dsp:cNvPr id="0" name=""/>
        <dsp:cNvSpPr/>
      </dsp:nvSpPr>
      <dsp:spPr>
        <a:xfrm>
          <a:off x="1005339" y="3268177"/>
          <a:ext cx="4900841" cy="870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20" tIns="92120" rIns="92120" bIns="92120" numCol="1" spcCol="1270" anchor="ctr" anchorCtr="0">
          <a:noAutofit/>
        </a:bodyPr>
        <a:lstStyle/>
        <a:p>
          <a:pPr marL="0" lvl="0" indent="0" algn="l" defTabSz="755650">
            <a:lnSpc>
              <a:spcPct val="90000"/>
            </a:lnSpc>
            <a:spcBef>
              <a:spcPct val="0"/>
            </a:spcBef>
            <a:spcAft>
              <a:spcPct val="35000"/>
            </a:spcAft>
            <a:buNone/>
          </a:pPr>
          <a:r>
            <a:rPr lang="en-US" sz="1700" kern="1200"/>
            <a:t>Keeping your physical body active (i.e. exercise)</a:t>
          </a:r>
        </a:p>
      </dsp:txBody>
      <dsp:txXfrm>
        <a:off x="1005339" y="3268177"/>
        <a:ext cx="4900841" cy="870424"/>
      </dsp:txXfrm>
    </dsp:sp>
    <dsp:sp modelId="{BAA12EF3-6F2B-44FE-9EAE-5FC0EFC6EAC6}">
      <dsp:nvSpPr>
        <dsp:cNvPr id="0" name=""/>
        <dsp:cNvSpPr/>
      </dsp:nvSpPr>
      <dsp:spPr>
        <a:xfrm>
          <a:off x="0" y="4356207"/>
          <a:ext cx="5906181" cy="870424"/>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3DA05B-506F-46D6-A964-89E0DEF9E2F7}">
      <dsp:nvSpPr>
        <dsp:cNvPr id="0" name=""/>
        <dsp:cNvSpPr/>
      </dsp:nvSpPr>
      <dsp:spPr>
        <a:xfrm>
          <a:off x="263303" y="4552052"/>
          <a:ext cx="478733" cy="47873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E514B4-FAD7-4BC7-B44D-7273E9C5AC60}">
      <dsp:nvSpPr>
        <dsp:cNvPr id="0" name=""/>
        <dsp:cNvSpPr/>
      </dsp:nvSpPr>
      <dsp:spPr>
        <a:xfrm>
          <a:off x="1005339" y="4356207"/>
          <a:ext cx="4900841" cy="870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20" tIns="92120" rIns="92120" bIns="92120" numCol="1" spcCol="1270" anchor="ctr" anchorCtr="0">
          <a:noAutofit/>
        </a:bodyPr>
        <a:lstStyle/>
        <a:p>
          <a:pPr marL="0" lvl="0" indent="0" algn="l" defTabSz="755650">
            <a:lnSpc>
              <a:spcPct val="90000"/>
            </a:lnSpc>
            <a:spcBef>
              <a:spcPct val="0"/>
            </a:spcBef>
            <a:spcAft>
              <a:spcPct val="35000"/>
            </a:spcAft>
            <a:buNone/>
          </a:pPr>
          <a:r>
            <a:rPr lang="en-US" sz="1700" kern="1200"/>
            <a:t>Taking Medicine if and as prescribed by medical practitioners </a:t>
          </a:r>
        </a:p>
      </dsp:txBody>
      <dsp:txXfrm>
        <a:off x="1005339" y="4356207"/>
        <a:ext cx="4900841" cy="87042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BCB8E-3713-714D-B423-C5ABD0E4412D}"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8C31A-0A21-4141-BF2C-7EF99F6A0C5F}" type="slidenum">
              <a:rPr lang="en-US" smtClean="0"/>
              <a:t>‹#›</a:t>
            </a:fld>
            <a:endParaRPr lang="en-US"/>
          </a:p>
        </p:txBody>
      </p:sp>
    </p:spTree>
    <p:extLst>
      <p:ext uri="{BB962C8B-B14F-4D97-AF65-F5344CB8AC3E}">
        <p14:creationId xmlns:p14="http://schemas.microsoft.com/office/powerpoint/2010/main" val="1954236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Live in the Dallas/ Ft. Worth area</a:t>
            </a:r>
          </a:p>
          <a:p>
            <a:r>
              <a:rPr lang="en-US" dirty="0"/>
              <a:t>People Often think I do therapy… not in the least… some </a:t>
            </a:r>
            <a:r>
              <a:rPr lang="en-US" dirty="0" err="1"/>
              <a:t>psychs</a:t>
            </a:r>
            <a:r>
              <a:rPr lang="en-US" dirty="0"/>
              <a:t>  do therapy but my job is to identify disabilities through testing. I am trained in assessments to identify learning disabilities (e.g. dyslexia), ADHD, autism, depression, and anxiety…specifically, how those  factors may or may not impact a child from learning. </a:t>
            </a:r>
          </a:p>
        </p:txBody>
      </p:sp>
      <p:sp>
        <p:nvSpPr>
          <p:cNvPr id="4" name="Slide Number Placeholder 3"/>
          <p:cNvSpPr>
            <a:spLocks noGrp="1"/>
          </p:cNvSpPr>
          <p:nvPr>
            <p:ph type="sldNum" sz="quarter" idx="5"/>
          </p:nvPr>
        </p:nvSpPr>
        <p:spPr/>
        <p:txBody>
          <a:bodyPr/>
          <a:lstStyle/>
          <a:p>
            <a:fld id="{6818C31A-0A21-4141-BF2C-7EF99F6A0C5F}" type="slidenum">
              <a:rPr lang="en-US" smtClean="0"/>
              <a:t>2</a:t>
            </a:fld>
            <a:endParaRPr lang="en-US"/>
          </a:p>
        </p:txBody>
      </p:sp>
    </p:spTree>
    <p:extLst>
      <p:ext uri="{BB962C8B-B14F-4D97-AF65-F5344CB8AC3E}">
        <p14:creationId xmlns:p14="http://schemas.microsoft.com/office/powerpoint/2010/main" val="75030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Very quickly… let me give you a crash course in physiology.  When people are making decisions….. Or sharing their thoughts…. I often here them say things like... I followed  my heart. Or in my heart I knew….. While the heart is an extremely important organ… all of decisions, behavior, and emotions originate with chemicals in the brain. These chemicals are released by neurotransmitters.</a:t>
            </a:r>
          </a:p>
        </p:txBody>
      </p:sp>
      <p:sp>
        <p:nvSpPr>
          <p:cNvPr id="4" name="Slide Number Placeholder 3"/>
          <p:cNvSpPr>
            <a:spLocks noGrp="1"/>
          </p:cNvSpPr>
          <p:nvPr>
            <p:ph type="sldNum" sz="quarter" idx="5"/>
          </p:nvPr>
        </p:nvSpPr>
        <p:spPr/>
        <p:txBody>
          <a:bodyPr/>
          <a:lstStyle/>
          <a:p>
            <a:fld id="{6818C31A-0A21-4141-BF2C-7EF99F6A0C5F}" type="slidenum">
              <a:rPr lang="en-US" smtClean="0"/>
              <a:t>3</a:t>
            </a:fld>
            <a:endParaRPr lang="en-US"/>
          </a:p>
        </p:txBody>
      </p:sp>
    </p:spTree>
    <p:extLst>
      <p:ext uri="{BB962C8B-B14F-4D97-AF65-F5344CB8AC3E}">
        <p14:creationId xmlns:p14="http://schemas.microsoft.com/office/powerpoint/2010/main" val="2224162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world of more… and more and more… sometimes it is easy to forget ENOUGH.  Not too little… not too much.  Our brain is no different. We need just ENOUGH  of our brain chemistry to optimally function. </a:t>
            </a:r>
          </a:p>
        </p:txBody>
      </p:sp>
      <p:sp>
        <p:nvSpPr>
          <p:cNvPr id="4" name="Slide Number Placeholder 3"/>
          <p:cNvSpPr>
            <a:spLocks noGrp="1"/>
          </p:cNvSpPr>
          <p:nvPr>
            <p:ph type="sldNum" sz="quarter" idx="5"/>
          </p:nvPr>
        </p:nvSpPr>
        <p:spPr/>
        <p:txBody>
          <a:bodyPr/>
          <a:lstStyle/>
          <a:p>
            <a:fld id="{6818C31A-0A21-4141-BF2C-7EF99F6A0C5F}" type="slidenum">
              <a:rPr lang="en-US" smtClean="0"/>
              <a:t>7</a:t>
            </a:fld>
            <a:endParaRPr lang="en-US"/>
          </a:p>
        </p:txBody>
      </p:sp>
    </p:spTree>
    <p:extLst>
      <p:ext uri="{BB962C8B-B14F-4D97-AF65-F5344CB8AC3E}">
        <p14:creationId xmlns:p14="http://schemas.microsoft.com/office/powerpoint/2010/main" val="273693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it look like when the brain is unbalanced in an individual’s life? Mental Health Disorders</a:t>
            </a:r>
          </a:p>
        </p:txBody>
      </p:sp>
      <p:sp>
        <p:nvSpPr>
          <p:cNvPr id="4" name="Slide Number Placeholder 3"/>
          <p:cNvSpPr>
            <a:spLocks noGrp="1"/>
          </p:cNvSpPr>
          <p:nvPr>
            <p:ph type="sldNum" sz="quarter" idx="5"/>
          </p:nvPr>
        </p:nvSpPr>
        <p:spPr/>
        <p:txBody>
          <a:bodyPr/>
          <a:lstStyle/>
          <a:p>
            <a:fld id="{6818C31A-0A21-4141-BF2C-7EF99F6A0C5F}" type="slidenum">
              <a:rPr lang="en-US" smtClean="0"/>
              <a:t>8</a:t>
            </a:fld>
            <a:endParaRPr lang="en-US"/>
          </a:p>
        </p:txBody>
      </p:sp>
    </p:spTree>
    <p:extLst>
      <p:ext uri="{BB962C8B-B14F-4D97-AF65-F5344CB8AC3E}">
        <p14:creationId xmlns:p14="http://schemas.microsoft.com/office/powerpoint/2010/main" val="2081544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Heart Rate and Blood Pressure……Heightened Senses….. Suppression of Non-essential Functions…. Release of Energy Stores…..</a:t>
            </a:r>
          </a:p>
        </p:txBody>
      </p:sp>
      <p:sp>
        <p:nvSpPr>
          <p:cNvPr id="4" name="Slide Number Placeholder 3"/>
          <p:cNvSpPr>
            <a:spLocks noGrp="1"/>
          </p:cNvSpPr>
          <p:nvPr>
            <p:ph type="sldNum" sz="quarter" idx="5"/>
          </p:nvPr>
        </p:nvSpPr>
        <p:spPr/>
        <p:txBody>
          <a:bodyPr/>
          <a:lstStyle/>
          <a:p>
            <a:fld id="{6818C31A-0A21-4141-BF2C-7EF99F6A0C5F}" type="slidenum">
              <a:rPr lang="en-US" smtClean="0"/>
              <a:t>9</a:t>
            </a:fld>
            <a:endParaRPr lang="en-US"/>
          </a:p>
        </p:txBody>
      </p:sp>
    </p:spTree>
    <p:extLst>
      <p:ext uri="{BB962C8B-B14F-4D97-AF65-F5344CB8AC3E}">
        <p14:creationId xmlns:p14="http://schemas.microsoft.com/office/powerpoint/2010/main" val="3148162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want our Rhythm but not the blues…… The history of slavery…..followed by Jim Crow Laws.. Followed by Civil Rights… followed by the crack epidemic…. Followed by…..</a:t>
            </a:r>
          </a:p>
          <a:p>
            <a:endParaRPr lang="en-US" dirty="0"/>
          </a:p>
          <a:p>
            <a:r>
              <a:rPr lang="en-US" dirty="0"/>
              <a:t>Many do not realize stress can be passed to the fetus in utero</a:t>
            </a:r>
          </a:p>
          <a:p>
            <a:endParaRPr lang="en-US" dirty="0"/>
          </a:p>
          <a:p>
            <a:r>
              <a:rPr lang="en-US" dirty="0"/>
              <a:t>If you identify as African American…. I urge you to take  a moment and think about your own family and history. What trauma did you witness? How was that trauma handled? Could that trauma had been handled more efficiently?</a:t>
            </a:r>
          </a:p>
        </p:txBody>
      </p:sp>
      <p:sp>
        <p:nvSpPr>
          <p:cNvPr id="4" name="Slide Number Placeholder 3"/>
          <p:cNvSpPr>
            <a:spLocks noGrp="1"/>
          </p:cNvSpPr>
          <p:nvPr>
            <p:ph type="sldNum" sz="quarter" idx="5"/>
          </p:nvPr>
        </p:nvSpPr>
        <p:spPr/>
        <p:txBody>
          <a:bodyPr/>
          <a:lstStyle/>
          <a:p>
            <a:fld id="{6818C31A-0A21-4141-BF2C-7EF99F6A0C5F}" type="slidenum">
              <a:rPr lang="en-US" smtClean="0"/>
              <a:t>11</a:t>
            </a:fld>
            <a:endParaRPr lang="en-US"/>
          </a:p>
        </p:txBody>
      </p:sp>
    </p:spTree>
    <p:extLst>
      <p:ext uri="{BB962C8B-B14F-4D97-AF65-F5344CB8AC3E}">
        <p14:creationId xmlns:p14="http://schemas.microsoft.com/office/powerpoint/2010/main" val="3576557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Making Time for Mental Health Care</a:t>
            </a:r>
          </a:p>
          <a:p>
            <a:r>
              <a:rPr lang="en-US" dirty="0"/>
              <a:t>Historical institutional Mistrust</a:t>
            </a:r>
          </a:p>
        </p:txBody>
      </p:sp>
      <p:sp>
        <p:nvSpPr>
          <p:cNvPr id="4" name="Slide Number Placeholder 3"/>
          <p:cNvSpPr>
            <a:spLocks noGrp="1"/>
          </p:cNvSpPr>
          <p:nvPr>
            <p:ph type="sldNum" sz="quarter" idx="5"/>
          </p:nvPr>
        </p:nvSpPr>
        <p:spPr/>
        <p:txBody>
          <a:bodyPr/>
          <a:lstStyle/>
          <a:p>
            <a:fld id="{6818C31A-0A21-4141-BF2C-7EF99F6A0C5F}" type="slidenum">
              <a:rPr lang="en-US" smtClean="0"/>
              <a:t>12</a:t>
            </a:fld>
            <a:endParaRPr lang="en-US"/>
          </a:p>
        </p:txBody>
      </p:sp>
    </p:spTree>
    <p:extLst>
      <p:ext uri="{BB962C8B-B14F-4D97-AF65-F5344CB8AC3E}">
        <p14:creationId xmlns:p14="http://schemas.microsoft.com/office/powerpoint/2010/main" val="4034722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want to end on a negative note….. But there is hope! The fact that today we brought awareness to mental health…. Even if you cannot find a Black mental health professional….find a culturally competent one. </a:t>
            </a:r>
          </a:p>
        </p:txBody>
      </p:sp>
      <p:sp>
        <p:nvSpPr>
          <p:cNvPr id="4" name="Slide Number Placeholder 3"/>
          <p:cNvSpPr>
            <a:spLocks noGrp="1"/>
          </p:cNvSpPr>
          <p:nvPr>
            <p:ph type="sldNum" sz="quarter" idx="5"/>
          </p:nvPr>
        </p:nvSpPr>
        <p:spPr/>
        <p:txBody>
          <a:bodyPr/>
          <a:lstStyle/>
          <a:p>
            <a:fld id="{6818C31A-0A21-4141-BF2C-7EF99F6A0C5F}" type="slidenum">
              <a:rPr lang="en-US" smtClean="0"/>
              <a:t>13</a:t>
            </a:fld>
            <a:endParaRPr lang="en-US"/>
          </a:p>
        </p:txBody>
      </p:sp>
    </p:spTree>
    <p:extLst>
      <p:ext uri="{BB962C8B-B14F-4D97-AF65-F5344CB8AC3E}">
        <p14:creationId xmlns:p14="http://schemas.microsoft.com/office/powerpoint/2010/main" val="187577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OK…..to not be ok… here are some simple things you can do to help keep your brain balanced. </a:t>
            </a:r>
          </a:p>
        </p:txBody>
      </p:sp>
      <p:sp>
        <p:nvSpPr>
          <p:cNvPr id="4" name="Slide Number Placeholder 3"/>
          <p:cNvSpPr>
            <a:spLocks noGrp="1"/>
          </p:cNvSpPr>
          <p:nvPr>
            <p:ph type="sldNum" sz="quarter" idx="5"/>
          </p:nvPr>
        </p:nvSpPr>
        <p:spPr/>
        <p:txBody>
          <a:bodyPr/>
          <a:lstStyle/>
          <a:p>
            <a:fld id="{6818C31A-0A21-4141-BF2C-7EF99F6A0C5F}" type="slidenum">
              <a:rPr lang="en-US" smtClean="0"/>
              <a:t>14</a:t>
            </a:fld>
            <a:endParaRPr lang="en-US"/>
          </a:p>
        </p:txBody>
      </p:sp>
    </p:spTree>
    <p:extLst>
      <p:ext uri="{BB962C8B-B14F-4D97-AF65-F5344CB8AC3E}">
        <p14:creationId xmlns:p14="http://schemas.microsoft.com/office/powerpoint/2010/main" val="16593828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4/18/2024</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4/18/2024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4/18/2024</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4/18/2024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4/18/2024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4/18/2024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4/18/2024</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4/18/2024</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4/18/2024</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esheninger.blogspot.com/2020/03/in-times-of-crisis-self-care-is-more.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en/question-board-chalk-school-1262378/"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rjoypsych.com/" TargetMode="External"/><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essentialschools.org/new-ces-jobs-board/"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pxhere.com/en/photo/1131953"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hyperlink" Target="https://creativecommons.org/licenses/by/3.0/"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agendainmobiliariatv.blogspot.com/2015/12/cual-es-el-equilibrio-ideal-entre.html" TargetMode="External"/><Relationship Id="rId5" Type="http://schemas.openxmlformats.org/officeDocument/2006/relationships/image" Target="../media/image10.jpg"/><Relationship Id="rId4" Type="http://schemas.openxmlformats.org/officeDocument/2006/relationships/hyperlink" Target="https://www.pexels.com/photo/balance-macro-ocean-pebbles-23599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pa setting of candles">
            <a:extLst>
              <a:ext uri="{FF2B5EF4-FFF2-40B4-BE49-F238E27FC236}">
                <a16:creationId xmlns:a16="http://schemas.microsoft.com/office/drawing/2014/main" id="{15D5A662-3DE3-4917-9512-047EA14D0952}"/>
              </a:ext>
            </a:extLst>
          </p:cNvPr>
          <p:cNvPicPr>
            <a:picLocks noChangeAspect="1"/>
          </p:cNvPicPr>
          <p:nvPr/>
        </p:nvPicPr>
        <p:blipFill rotWithShape="1">
          <a:blip r:embed="rId2">
            <a:alphaModFix amt="45000"/>
          </a:blip>
          <a:srcRect t="5039" b="10374"/>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6350" cap="sq" cmpd="sng" algn="ctr">
            <a:solidFill>
              <a:schemeClr val="tx1">
                <a:lumMod val="75000"/>
                <a:lumOff val="25000"/>
              </a:schemeClr>
            </a:solidFill>
            <a:prstDash val="solid"/>
            <a:miter lim="800000"/>
          </a:ln>
          <a:effectLst>
            <a:outerShdw blurRad="50800" algn="ctr" rotWithShape="0">
              <a:prstClr val="black">
                <a:alpha val="66000"/>
              </a:prstClr>
            </a:outerShdw>
            <a:softEdge rad="0"/>
          </a:effectLst>
        </p:spPr>
        <p:txBody>
          <a:bodyPr/>
          <a:lstStyle/>
          <a:p>
            <a:endParaRPr lang="en-US"/>
          </a:p>
        </p:txBody>
      </p:sp>
      <p:sp>
        <p:nvSpPr>
          <p:cNvPr id="2" name="Title 1">
            <a:extLst>
              <a:ext uri="{FF2B5EF4-FFF2-40B4-BE49-F238E27FC236}">
                <a16:creationId xmlns:a16="http://schemas.microsoft.com/office/drawing/2014/main" id="{9D56D392-5C41-3D46-B616-E61B494E12CF}"/>
              </a:ext>
            </a:extLst>
          </p:cNvPr>
          <p:cNvSpPr>
            <a:spLocks noGrp="1"/>
          </p:cNvSpPr>
          <p:nvPr>
            <p:ph type="ctrTitle"/>
          </p:nvPr>
        </p:nvSpPr>
        <p:spPr>
          <a:xfrm>
            <a:off x="1561708" y="2091263"/>
            <a:ext cx="9068586" cy="2461504"/>
          </a:xfrm>
        </p:spPr>
        <p:txBody>
          <a:bodyPr>
            <a:normAutofit fontScale="90000"/>
          </a:bodyPr>
          <a:lstStyle/>
          <a:p>
            <a:r>
              <a:rPr lang="en-US" sz="4000" dirty="0"/>
              <a:t>Black, Strong, and Mentally Healthy....</a:t>
            </a:r>
            <a:br>
              <a:rPr lang="en-US" sz="4000" dirty="0"/>
            </a:br>
            <a:r>
              <a:rPr lang="en-US" sz="4000" dirty="0"/>
              <a:t>Mental Health Awareness through the African-American lens</a:t>
            </a:r>
          </a:p>
        </p:txBody>
      </p:sp>
      <p:sp>
        <p:nvSpPr>
          <p:cNvPr id="3" name="Subtitle 2">
            <a:extLst>
              <a:ext uri="{FF2B5EF4-FFF2-40B4-BE49-F238E27FC236}">
                <a16:creationId xmlns:a16="http://schemas.microsoft.com/office/drawing/2014/main" id="{74F8C51E-AE31-EC40-B589-5794D1258252}"/>
              </a:ext>
            </a:extLst>
          </p:cNvPr>
          <p:cNvSpPr>
            <a:spLocks noGrp="1"/>
          </p:cNvSpPr>
          <p:nvPr>
            <p:ph type="subTitle" idx="1"/>
          </p:nvPr>
        </p:nvSpPr>
        <p:spPr>
          <a:xfrm>
            <a:off x="1561708" y="4623127"/>
            <a:ext cx="9070848" cy="457201"/>
          </a:xfrm>
        </p:spPr>
        <p:txBody>
          <a:bodyPr>
            <a:normAutofit/>
          </a:bodyPr>
          <a:lstStyle/>
          <a:p>
            <a:pPr>
              <a:spcAft>
                <a:spcPts val="600"/>
              </a:spcAft>
            </a:pPr>
            <a:r>
              <a:rPr lang="en-US" dirty="0"/>
              <a:t>A Chat with Dr. </a:t>
            </a:r>
            <a:r>
              <a:rPr lang="en-US" dirty="0" err="1"/>
              <a:t>Chrishawn</a:t>
            </a:r>
            <a:r>
              <a:rPr lang="en-US" dirty="0"/>
              <a:t> </a:t>
            </a:r>
            <a:r>
              <a:rPr lang="en-US" dirty="0" err="1"/>
              <a:t>Finister</a:t>
            </a:r>
            <a:endParaRPr lang="en-US"/>
          </a:p>
        </p:txBody>
      </p:sp>
      <p:sp>
        <p:nvSpPr>
          <p:cNvPr id="13" name="Rectangle 12">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alpha val="80000"/>
              </a:schemeClr>
            </a:solidFill>
            <a:prstDash val="solid"/>
            <a:miter lim="800000"/>
          </a:ln>
          <a:effectLst/>
        </p:spPr>
        <p:txBody>
          <a:bodyPr/>
          <a:lstStyle/>
          <a:p>
            <a:endParaRPr lang="en-US"/>
          </a:p>
        </p:txBody>
      </p:sp>
    </p:spTree>
    <p:extLst>
      <p:ext uri="{BB962C8B-B14F-4D97-AF65-F5344CB8AC3E}">
        <p14:creationId xmlns:p14="http://schemas.microsoft.com/office/powerpoint/2010/main" val="274489973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3CFF1-11E6-A944-8812-DE4CD6792DAA}"/>
              </a:ext>
            </a:extLst>
          </p:cNvPr>
          <p:cNvSpPr>
            <a:spLocks noGrp="1"/>
          </p:cNvSpPr>
          <p:nvPr>
            <p:ph type="title"/>
          </p:nvPr>
        </p:nvSpPr>
        <p:spPr/>
        <p:txBody>
          <a:bodyPr>
            <a:normAutofit fontScale="90000"/>
          </a:bodyPr>
          <a:lstStyle/>
          <a:p>
            <a:r>
              <a:rPr lang="en-US" dirty="0"/>
              <a:t>The African-American Experience and the Elephant in the Room</a:t>
            </a:r>
          </a:p>
        </p:txBody>
      </p:sp>
      <p:pic>
        <p:nvPicPr>
          <p:cNvPr id="5" name="Content Placeholder 4" descr="Elephant in the jungle">
            <a:extLst>
              <a:ext uri="{FF2B5EF4-FFF2-40B4-BE49-F238E27FC236}">
                <a16:creationId xmlns:a16="http://schemas.microsoft.com/office/drawing/2014/main" id="{181807FA-C519-1740-BEE6-2C3CCDDB7830}"/>
              </a:ext>
            </a:extLst>
          </p:cNvPr>
          <p:cNvPicPr>
            <a:picLocks noGrp="1" noChangeAspect="1"/>
          </p:cNvPicPr>
          <p:nvPr>
            <p:ph sz="half" idx="1"/>
          </p:nvPr>
        </p:nvPicPr>
        <p:blipFill>
          <a:blip r:embed="rId2"/>
          <a:srcRect/>
          <a:stretch/>
        </p:blipFill>
        <p:spPr>
          <a:xfrm>
            <a:off x="1066800" y="2392627"/>
            <a:ext cx="4754563" cy="3169708"/>
          </a:xfrm>
        </p:spPr>
      </p:pic>
      <p:sp>
        <p:nvSpPr>
          <p:cNvPr id="3" name="Content Placeholder 2">
            <a:extLst>
              <a:ext uri="{FF2B5EF4-FFF2-40B4-BE49-F238E27FC236}">
                <a16:creationId xmlns:a16="http://schemas.microsoft.com/office/drawing/2014/main" id="{F61F9FCE-DCFF-50E4-08B9-B98964914DB5}"/>
              </a:ext>
            </a:extLst>
          </p:cNvPr>
          <p:cNvSpPr>
            <a:spLocks noGrp="1"/>
          </p:cNvSpPr>
          <p:nvPr>
            <p:ph sz="half" idx="2"/>
          </p:nvPr>
        </p:nvSpPr>
        <p:spPr/>
        <p:txBody>
          <a:bodyPr/>
          <a:lstStyle/>
          <a:p>
            <a:r>
              <a:rPr lang="en-US" sz="2000" dirty="0"/>
              <a:t>According to the American Psychological Association, </a:t>
            </a:r>
            <a:r>
              <a:rPr lang="en-US" sz="2000" b="1" dirty="0"/>
              <a:t>racial trauma</a:t>
            </a:r>
            <a:r>
              <a:rPr lang="en-US" sz="2000" dirty="0"/>
              <a:t> can result from direct experiences of racism, as well as insidious occurrences that add up over time.</a:t>
            </a:r>
          </a:p>
          <a:p>
            <a:endParaRPr lang="en-US" dirty="0"/>
          </a:p>
        </p:txBody>
      </p:sp>
    </p:spTree>
    <p:extLst>
      <p:ext uri="{BB962C8B-B14F-4D97-AF65-F5344CB8AC3E}">
        <p14:creationId xmlns:p14="http://schemas.microsoft.com/office/powerpoint/2010/main" val="55157107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38D30-8822-9840-A821-002F96971237}"/>
              </a:ext>
            </a:extLst>
          </p:cNvPr>
          <p:cNvSpPr>
            <a:spLocks noGrp="1"/>
          </p:cNvSpPr>
          <p:nvPr>
            <p:ph type="title"/>
          </p:nvPr>
        </p:nvSpPr>
        <p:spPr/>
        <p:txBody>
          <a:bodyPr>
            <a:normAutofit/>
          </a:bodyPr>
          <a:lstStyle/>
          <a:p>
            <a:pPr algn="ctr"/>
            <a:r>
              <a:rPr lang="en-US" dirty="0"/>
              <a:t>Black is Beautiful but….</a:t>
            </a:r>
          </a:p>
        </p:txBody>
      </p:sp>
      <p:sp>
        <p:nvSpPr>
          <p:cNvPr id="4" name="Content Placeholder 3">
            <a:extLst>
              <a:ext uri="{FF2B5EF4-FFF2-40B4-BE49-F238E27FC236}">
                <a16:creationId xmlns:a16="http://schemas.microsoft.com/office/drawing/2014/main" id="{EBA2EF18-0167-F6BE-C5F1-E66DE4C2FC84}"/>
              </a:ext>
            </a:extLst>
          </p:cNvPr>
          <p:cNvSpPr>
            <a:spLocks noGrp="1"/>
          </p:cNvSpPr>
          <p:nvPr>
            <p:ph idx="1"/>
          </p:nvPr>
        </p:nvSpPr>
        <p:spPr/>
        <p:txBody>
          <a:bodyPr>
            <a:normAutofit fontScale="70000" lnSpcReduction="20000"/>
          </a:bodyPr>
          <a:lstStyle/>
          <a:p>
            <a:r>
              <a:rPr lang="en-US" dirty="0"/>
              <a:t>Major experiences of racism include physical and verbal attacks, while indirect stressors include seeing videos of police brutality on social media or being the target of subtle putdowns. </a:t>
            </a:r>
          </a:p>
          <a:p>
            <a:endParaRPr lang="en-US" dirty="0"/>
          </a:p>
          <a:p>
            <a:r>
              <a:rPr lang="en-US" dirty="0"/>
              <a:t>Racial trauma can also result from intergenerational trauma: traumatic stress passed from one generation to the next.</a:t>
            </a:r>
          </a:p>
          <a:p>
            <a:endParaRPr lang="en-US" dirty="0"/>
          </a:p>
          <a:p>
            <a:r>
              <a:rPr lang="en-US" dirty="0"/>
              <a:t>Stress reactions to trauma are normal responses to abnormal situations. A person’s response to a trauma depends on the individual, the type of trauma, the meaning of the trauma, as well as cultural factors.</a:t>
            </a:r>
          </a:p>
          <a:p>
            <a:endParaRPr lang="en-US" dirty="0"/>
          </a:p>
          <a:p>
            <a:r>
              <a:rPr lang="en-US" dirty="0"/>
              <a:t>People who have experienced multiple traumas throughout their lives are at greater risk for experiencing another trauma. They also experience more severe symptoms and longer lasting effects.</a:t>
            </a:r>
          </a:p>
          <a:p>
            <a:endParaRPr lang="en-US" dirty="0"/>
          </a:p>
          <a:p>
            <a:r>
              <a:rPr lang="en-US" dirty="0"/>
              <a:t>Researchers believe that </a:t>
            </a:r>
            <a:r>
              <a:rPr lang="en-US" b="1" dirty="0"/>
              <a:t>racial trauma </a:t>
            </a:r>
            <a:r>
              <a:rPr lang="en-US" dirty="0"/>
              <a:t>is one of the reasons Black people in some communities have </a:t>
            </a:r>
            <a:r>
              <a:rPr lang="en-US" b="1" dirty="0"/>
              <a:t>higher rates of PTSD (8.7%) </a:t>
            </a:r>
            <a:r>
              <a:rPr lang="en-US" dirty="0"/>
              <a:t>compared to white people (7.4%).</a:t>
            </a:r>
          </a:p>
          <a:p>
            <a:endParaRPr lang="en-US" dirty="0"/>
          </a:p>
          <a:p>
            <a:r>
              <a:rPr lang="en-US" dirty="0"/>
              <a:t>Studies also show that African American youth are at risk of developing PTSD: Nearly </a:t>
            </a:r>
            <a:r>
              <a:rPr lang="en-US" b="1" dirty="0"/>
              <a:t>65%</a:t>
            </a:r>
            <a:r>
              <a:rPr lang="en-US" dirty="0"/>
              <a:t> of African American youth report traumatic experiences, compared to 30% of their peers from other ethnic groups.</a:t>
            </a:r>
          </a:p>
        </p:txBody>
      </p:sp>
    </p:spTree>
    <p:extLst>
      <p:ext uri="{BB962C8B-B14F-4D97-AF65-F5344CB8AC3E}">
        <p14:creationId xmlns:p14="http://schemas.microsoft.com/office/powerpoint/2010/main" val="706914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65D9D-F82E-D427-04EE-9E44D0286F0F}"/>
              </a:ext>
            </a:extLst>
          </p:cNvPr>
          <p:cNvSpPr>
            <a:spLocks noGrp="1"/>
          </p:cNvSpPr>
          <p:nvPr>
            <p:ph type="title"/>
          </p:nvPr>
        </p:nvSpPr>
        <p:spPr/>
        <p:txBody>
          <a:bodyPr/>
          <a:lstStyle/>
          <a:p>
            <a:r>
              <a:rPr lang="en-US" dirty="0"/>
              <a:t>More Hard Truths…</a:t>
            </a:r>
          </a:p>
        </p:txBody>
      </p:sp>
      <p:sp>
        <p:nvSpPr>
          <p:cNvPr id="3" name="Content Placeholder 2">
            <a:extLst>
              <a:ext uri="{FF2B5EF4-FFF2-40B4-BE49-F238E27FC236}">
                <a16:creationId xmlns:a16="http://schemas.microsoft.com/office/drawing/2014/main" id="{C9FA4357-9D5A-8A69-2914-D3C2B53ABE3B}"/>
              </a:ext>
            </a:extLst>
          </p:cNvPr>
          <p:cNvSpPr>
            <a:spLocks noGrp="1"/>
          </p:cNvSpPr>
          <p:nvPr>
            <p:ph idx="1"/>
          </p:nvPr>
        </p:nvSpPr>
        <p:spPr/>
        <p:txBody>
          <a:bodyPr/>
          <a:lstStyle/>
          <a:p>
            <a:pPr marL="0" indent="0">
              <a:buNone/>
            </a:pPr>
            <a:r>
              <a:rPr lang="en-US" dirty="0"/>
              <a:t>   Burdens of Single Motherhood</a:t>
            </a:r>
          </a:p>
          <a:p>
            <a:pPr lvl="1"/>
            <a:r>
              <a:rPr lang="en-US" b="1" dirty="0"/>
              <a:t>30% of Black families </a:t>
            </a:r>
            <a:r>
              <a:rPr lang="en-US" dirty="0"/>
              <a:t>led by single mothers compared to 9% of white families</a:t>
            </a:r>
          </a:p>
          <a:p>
            <a:pPr marL="274320" lvl="1" indent="0">
              <a:buNone/>
            </a:pPr>
            <a:endParaRPr lang="en-US" dirty="0"/>
          </a:p>
          <a:p>
            <a:pPr marL="274320" lvl="1" indent="0">
              <a:buNone/>
            </a:pPr>
            <a:r>
              <a:rPr lang="en-US" dirty="0"/>
              <a:t>Less than half of all Black Americans with a mental disorder get the treatment that they need.</a:t>
            </a:r>
          </a:p>
          <a:p>
            <a:pPr marL="274320" lvl="1" indent="0">
              <a:buNone/>
            </a:pPr>
            <a:endParaRPr lang="en-US" dirty="0"/>
          </a:p>
          <a:p>
            <a:pPr marL="274320" lvl="1" indent="0">
              <a:buNone/>
            </a:pPr>
            <a:r>
              <a:rPr lang="en-US" dirty="0"/>
              <a:t>Suicide is the third leading cause of death among African Americans ages 15 to 24.</a:t>
            </a:r>
          </a:p>
          <a:p>
            <a:pPr marL="274320" lvl="1" indent="0">
              <a:buNone/>
            </a:pPr>
            <a:endParaRPr lang="en-US" dirty="0"/>
          </a:p>
          <a:p>
            <a:pPr marL="274320" lvl="1" indent="0">
              <a:buNone/>
            </a:pPr>
            <a:r>
              <a:rPr lang="en-US" dirty="0"/>
              <a:t>Mental health services can be expensive, and the wait for actual results is long. For many African Americans, mental health help is too costly to afford.</a:t>
            </a:r>
          </a:p>
          <a:p>
            <a:pPr marL="274320" lvl="1" indent="0">
              <a:buNone/>
            </a:pPr>
            <a:endParaRPr lang="en-US" dirty="0"/>
          </a:p>
          <a:p>
            <a:pPr marL="274320" lvl="1" indent="0">
              <a:buNone/>
            </a:pPr>
            <a:r>
              <a:rPr lang="en-US" dirty="0"/>
              <a:t>&lt; 2% of psychologists are black</a:t>
            </a:r>
          </a:p>
        </p:txBody>
      </p:sp>
    </p:spTree>
    <p:extLst>
      <p:ext uri="{BB962C8B-B14F-4D97-AF65-F5344CB8AC3E}">
        <p14:creationId xmlns:p14="http://schemas.microsoft.com/office/powerpoint/2010/main" val="1641952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2430-667E-AD79-3589-B28AD521C575}"/>
              </a:ext>
            </a:extLst>
          </p:cNvPr>
          <p:cNvSpPr>
            <a:spLocks noGrp="1"/>
          </p:cNvSpPr>
          <p:nvPr>
            <p:ph type="title"/>
          </p:nvPr>
        </p:nvSpPr>
        <p:spPr/>
        <p:txBody>
          <a:bodyPr/>
          <a:lstStyle/>
          <a:p>
            <a:pPr algn="ctr"/>
            <a:r>
              <a:rPr lang="en-US" dirty="0"/>
              <a:t>Encouragement…</a:t>
            </a:r>
          </a:p>
        </p:txBody>
      </p:sp>
      <p:pic>
        <p:nvPicPr>
          <p:cNvPr id="5" name="Content Placeholder 4" descr="A person in a suit&#10;&#10;Description automatically generated">
            <a:extLst>
              <a:ext uri="{FF2B5EF4-FFF2-40B4-BE49-F238E27FC236}">
                <a16:creationId xmlns:a16="http://schemas.microsoft.com/office/drawing/2014/main" id="{607EAECD-53AA-ED63-FB60-962087C3485E}"/>
              </a:ext>
            </a:extLst>
          </p:cNvPr>
          <p:cNvPicPr>
            <a:picLocks noGrp="1" noChangeAspect="1"/>
          </p:cNvPicPr>
          <p:nvPr>
            <p:ph idx="1"/>
          </p:nvPr>
        </p:nvPicPr>
        <p:blipFill>
          <a:blip r:embed="rId3"/>
          <a:stretch>
            <a:fillRect/>
          </a:stretch>
        </p:blipFill>
        <p:spPr>
          <a:xfrm>
            <a:off x="3795087" y="2103438"/>
            <a:ext cx="4601826" cy="3932237"/>
          </a:xfrm>
        </p:spPr>
      </p:pic>
    </p:spTree>
    <p:extLst>
      <p:ext uri="{BB962C8B-B14F-4D97-AF65-F5344CB8AC3E}">
        <p14:creationId xmlns:p14="http://schemas.microsoft.com/office/powerpoint/2010/main" val="3427058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txBody>
          <a:bodyPr/>
          <a:lstStyle/>
          <a:p>
            <a:endParaRPr lang="en-US"/>
          </a:p>
        </p:txBody>
      </p:sp>
      <p:sp>
        <p:nvSpPr>
          <p:cNvPr id="2" name="Title 1">
            <a:extLst>
              <a:ext uri="{FF2B5EF4-FFF2-40B4-BE49-F238E27FC236}">
                <a16:creationId xmlns:a16="http://schemas.microsoft.com/office/drawing/2014/main" id="{052CC51B-EB18-8A4C-B496-ACCBE45F440A}"/>
              </a:ext>
            </a:extLst>
          </p:cNvPr>
          <p:cNvSpPr>
            <a:spLocks noGrp="1"/>
          </p:cNvSpPr>
          <p:nvPr>
            <p:ph type="title"/>
          </p:nvPr>
        </p:nvSpPr>
        <p:spPr>
          <a:xfrm>
            <a:off x="573409" y="559477"/>
            <a:ext cx="3765200" cy="5709931"/>
          </a:xfrm>
        </p:spPr>
        <p:txBody>
          <a:bodyPr>
            <a:normAutofit/>
          </a:bodyPr>
          <a:lstStyle/>
          <a:p>
            <a:pPr algn="ctr"/>
            <a:r>
              <a:rPr lang="en-US" dirty="0"/>
              <a:t>Brain Balancing Ideas…..</a:t>
            </a:r>
            <a:endParaRPr lang="en-US"/>
          </a:p>
        </p:txBody>
      </p:sp>
      <p:graphicFrame>
        <p:nvGraphicFramePr>
          <p:cNvPr id="5" name="Content Placeholder 2">
            <a:extLst>
              <a:ext uri="{FF2B5EF4-FFF2-40B4-BE49-F238E27FC236}">
                <a16:creationId xmlns:a16="http://schemas.microsoft.com/office/drawing/2014/main" id="{F019A22D-EF38-45F8-B17E-125E7D8E87B2}"/>
              </a:ext>
            </a:extLst>
          </p:cNvPr>
          <p:cNvGraphicFramePr>
            <a:graphicFrameLocks noGrp="1"/>
          </p:cNvGraphicFramePr>
          <p:nvPr>
            <p:ph idx="1"/>
            <p:extLst>
              <p:ext uri="{D42A27DB-BD31-4B8C-83A1-F6EECF244321}">
                <p14:modId xmlns:p14="http://schemas.microsoft.com/office/powerpoint/2010/main" val="1437531450"/>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4792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A8C6BC2-E9E2-4780-8A41-064073CD4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E70450CF-22E9-4B1D-B146-30FEE770C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25" name="Rectangle 24">
            <a:extLst>
              <a:ext uri="{FF2B5EF4-FFF2-40B4-BE49-F238E27FC236}">
                <a16:creationId xmlns:a16="http://schemas.microsoft.com/office/drawing/2014/main" id="{80238079-1F65-476A-BC6C-F2D3BD268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7" name="Rectangle 26">
            <a:extLst>
              <a:ext uri="{FF2B5EF4-FFF2-40B4-BE49-F238E27FC236}">
                <a16:creationId xmlns:a16="http://schemas.microsoft.com/office/drawing/2014/main" id="{3740C935-D2D3-4F63-A4DA-CD768BB3F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29" name="Group 28">
            <a:extLst>
              <a:ext uri="{FF2B5EF4-FFF2-40B4-BE49-F238E27FC236}">
                <a16:creationId xmlns:a16="http://schemas.microsoft.com/office/drawing/2014/main" id="{BE8D8045-0F80-4964-B591-0D599AB42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30" name="Straight Connector 29">
              <a:extLst>
                <a:ext uri="{FF2B5EF4-FFF2-40B4-BE49-F238E27FC236}">
                  <a16:creationId xmlns:a16="http://schemas.microsoft.com/office/drawing/2014/main" id="{AF8A5889-0EE6-4E19-98FE-29F79E987B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B0FE4C3-64BE-4A2B-818D-4D84479344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4670D04-30D8-487E-A3F4-0655E48016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0FE051AA-0631-4833-B52C-BE76B9D3A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36" name="Rectangle 35">
            <a:extLst>
              <a:ext uri="{FF2B5EF4-FFF2-40B4-BE49-F238E27FC236}">
                <a16:creationId xmlns:a16="http://schemas.microsoft.com/office/drawing/2014/main" id="{F2829316-8F5B-4EA1-9581-1F11529445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6D65F18B-EA23-834A-BBDE-38F2FF49AA7D}"/>
              </a:ext>
            </a:extLst>
          </p:cNvPr>
          <p:cNvSpPr>
            <a:spLocks noGrp="1"/>
          </p:cNvSpPr>
          <p:nvPr>
            <p:ph type="title"/>
          </p:nvPr>
        </p:nvSpPr>
        <p:spPr>
          <a:xfrm>
            <a:off x="5353249" y="1348844"/>
            <a:ext cx="5716338" cy="3042706"/>
          </a:xfrm>
        </p:spPr>
        <p:txBody>
          <a:bodyPr vert="horz" lIns="91440" tIns="45720" rIns="91440" bIns="45720" rtlCol="0" anchor="ctr">
            <a:normAutofit/>
          </a:bodyPr>
          <a:lstStyle/>
          <a:p>
            <a:pPr algn="ctr">
              <a:lnSpc>
                <a:spcPct val="83000"/>
              </a:lnSpc>
            </a:pPr>
            <a:r>
              <a:rPr lang="en-US" sz="6000" cap="all" spc="-100"/>
              <a:t>What works for you?</a:t>
            </a:r>
          </a:p>
        </p:txBody>
      </p:sp>
      <p:sp>
        <p:nvSpPr>
          <p:cNvPr id="38" name="Rectangle 37">
            <a:extLst>
              <a:ext uri="{FF2B5EF4-FFF2-40B4-BE49-F238E27FC236}">
                <a16:creationId xmlns:a16="http://schemas.microsoft.com/office/drawing/2014/main" id="{AD11D7A6-5D57-426A-A17A-1FD70DF66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0" name="Straight Connector 39">
            <a:extLst>
              <a:ext uri="{FF2B5EF4-FFF2-40B4-BE49-F238E27FC236}">
                <a16:creationId xmlns:a16="http://schemas.microsoft.com/office/drawing/2014/main" id="{46B486D1-EF0A-4077-9343-C9DB94C0FE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5646751-9C0C-4565-B6A3-3B1C50E6AF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DBA2A92-1748-4444-9DE9-95CEFF28FD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B1D4777B-D767-564F-8106-618061E9102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894" b="1"/>
          <a:stretch/>
        </p:blipFill>
        <p:spPr>
          <a:xfrm>
            <a:off x="1241170" y="1545086"/>
            <a:ext cx="3752067" cy="3785875"/>
          </a:xfrm>
          <a:prstGeom prst="rect">
            <a:avLst/>
          </a:prstGeom>
        </p:spPr>
      </p:pic>
      <p:sp>
        <p:nvSpPr>
          <p:cNvPr id="9" name="TextBox 8">
            <a:extLst>
              <a:ext uri="{FF2B5EF4-FFF2-40B4-BE49-F238E27FC236}">
                <a16:creationId xmlns:a16="http://schemas.microsoft.com/office/drawing/2014/main" id="{3EA68E6B-6B91-CA46-8E9A-0A26621D505C}"/>
              </a:ext>
            </a:extLst>
          </p:cNvPr>
          <p:cNvSpPr txBox="1"/>
          <p:nvPr/>
        </p:nvSpPr>
        <p:spPr>
          <a:xfrm>
            <a:off x="2453760" y="5130906"/>
            <a:ext cx="253947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sheninger.blogspot.com/2020/03/in-times-of-crisis-self-care-is-mor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256425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85C45-0B4E-AA41-A274-F1B18EA22B07}"/>
              </a:ext>
            </a:extLst>
          </p:cNvPr>
          <p:cNvSpPr>
            <a:spLocks noGrp="1"/>
          </p:cNvSpPr>
          <p:nvPr>
            <p:ph type="title"/>
          </p:nvPr>
        </p:nvSpPr>
        <p:spPr/>
        <p:txBody>
          <a:bodyPr/>
          <a:lstStyle/>
          <a:p>
            <a:r>
              <a:rPr lang="en-US" dirty="0"/>
              <a:t>Questions???</a:t>
            </a:r>
          </a:p>
        </p:txBody>
      </p:sp>
      <p:pic>
        <p:nvPicPr>
          <p:cNvPr id="5" name="Content Placeholder 4" descr="A blackboard with writing on it&#10;&#10;Description automatically generated with low confidence">
            <a:extLst>
              <a:ext uri="{FF2B5EF4-FFF2-40B4-BE49-F238E27FC236}">
                <a16:creationId xmlns:a16="http://schemas.microsoft.com/office/drawing/2014/main" id="{98AB54A6-2602-A74B-959F-436A06097472}"/>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142207" y="2103438"/>
            <a:ext cx="5907586" cy="3932237"/>
          </a:xfrm>
        </p:spPr>
      </p:pic>
    </p:spTree>
    <p:extLst>
      <p:ext uri="{BB962C8B-B14F-4D97-AF65-F5344CB8AC3E}">
        <p14:creationId xmlns:p14="http://schemas.microsoft.com/office/powerpoint/2010/main" val="4015369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99FE9C-D8F9-4F9B-B95B-608C3EF6B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en-US"/>
          </a:p>
        </p:txBody>
      </p:sp>
      <p:sp>
        <p:nvSpPr>
          <p:cNvPr id="4" name="Title 3">
            <a:extLst>
              <a:ext uri="{FF2B5EF4-FFF2-40B4-BE49-F238E27FC236}">
                <a16:creationId xmlns:a16="http://schemas.microsoft.com/office/drawing/2014/main" id="{4FC8768E-8731-2045-8FD5-DA1A3CDCC7EC}"/>
              </a:ext>
            </a:extLst>
          </p:cNvPr>
          <p:cNvSpPr>
            <a:spLocks noGrp="1"/>
          </p:cNvSpPr>
          <p:nvPr>
            <p:ph type="title"/>
          </p:nvPr>
        </p:nvSpPr>
        <p:spPr>
          <a:xfrm>
            <a:off x="6579450" y="727627"/>
            <a:ext cx="4957553" cy="1645920"/>
          </a:xfrm>
        </p:spPr>
        <p:txBody>
          <a:bodyPr vert="horz" lIns="91440" tIns="45720" rIns="91440" bIns="45720" rtlCol="0" anchor="ctr">
            <a:normAutofit/>
          </a:bodyPr>
          <a:lstStyle/>
          <a:p>
            <a:r>
              <a:rPr lang="en-US" sz="3700"/>
              <a:t>Thank you so much for your Time!!</a:t>
            </a:r>
          </a:p>
        </p:txBody>
      </p:sp>
      <p:sp>
        <p:nvSpPr>
          <p:cNvPr id="27" name="Rectangle 26">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29" name="Rectangle 28">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pic>
        <p:nvPicPr>
          <p:cNvPr id="6" name="Content Placeholder 5" descr="A person holding a computer&#10;&#10;Description automatically generated">
            <a:extLst>
              <a:ext uri="{FF2B5EF4-FFF2-40B4-BE49-F238E27FC236}">
                <a16:creationId xmlns:a16="http://schemas.microsoft.com/office/drawing/2014/main" id="{46634B0C-5DEC-6970-43B8-09433432DE79}"/>
              </a:ext>
            </a:extLst>
          </p:cNvPr>
          <p:cNvPicPr>
            <a:picLocks noGrp="1" noChangeAspect="1"/>
          </p:cNvPicPr>
          <p:nvPr>
            <p:ph sz="half" idx="2"/>
          </p:nvPr>
        </p:nvPicPr>
        <p:blipFill>
          <a:blip r:embed="rId2"/>
          <a:stretch>
            <a:fillRect/>
          </a:stretch>
        </p:blipFill>
        <p:spPr>
          <a:xfrm>
            <a:off x="1204017" y="1377173"/>
            <a:ext cx="4414438" cy="4116463"/>
          </a:xfrm>
          <a:prstGeom prst="rect">
            <a:avLst/>
          </a:prstGeom>
        </p:spPr>
      </p:pic>
      <p:sp>
        <p:nvSpPr>
          <p:cNvPr id="5" name="Content Placeholder 4">
            <a:extLst>
              <a:ext uri="{FF2B5EF4-FFF2-40B4-BE49-F238E27FC236}">
                <a16:creationId xmlns:a16="http://schemas.microsoft.com/office/drawing/2014/main" id="{78F29BCE-0177-7C4A-8FC4-48954B28FEE4}"/>
              </a:ext>
            </a:extLst>
          </p:cNvPr>
          <p:cNvSpPr>
            <a:spLocks noGrp="1"/>
          </p:cNvSpPr>
          <p:nvPr>
            <p:ph sz="half" idx="1"/>
          </p:nvPr>
        </p:nvSpPr>
        <p:spPr>
          <a:xfrm>
            <a:off x="6579450" y="2538919"/>
            <a:ext cx="4957554" cy="3496120"/>
          </a:xfrm>
        </p:spPr>
        <p:txBody>
          <a:bodyPr vert="horz" lIns="91440" tIns="45720" rIns="91440" bIns="45720" rtlCol="0">
            <a:normAutofit/>
          </a:bodyPr>
          <a:lstStyle/>
          <a:p>
            <a:endParaRPr lang="en-US" dirty="0"/>
          </a:p>
          <a:p>
            <a:r>
              <a:rPr lang="en-US" sz="2400" dirty="0">
                <a:hlinkClick r:id="rId3"/>
              </a:rPr>
              <a:t>www.yourjoypsych.com</a:t>
            </a:r>
            <a:endParaRPr lang="en-US" sz="2400" dirty="0"/>
          </a:p>
          <a:p>
            <a:pPr marL="0"/>
            <a:endParaRPr lang="en-US" sz="2400" dirty="0"/>
          </a:p>
          <a:p>
            <a:r>
              <a:rPr lang="en-US" sz="2400" dirty="0"/>
              <a:t>drfinister@yourjoypsych.com</a:t>
            </a:r>
          </a:p>
        </p:txBody>
      </p:sp>
    </p:spTree>
    <p:extLst>
      <p:ext uri="{BB962C8B-B14F-4D97-AF65-F5344CB8AC3E}">
        <p14:creationId xmlns:p14="http://schemas.microsoft.com/office/powerpoint/2010/main" val="34329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A1DD-8DC0-654C-8109-A3DB9C449239}"/>
              </a:ext>
            </a:extLst>
          </p:cNvPr>
          <p:cNvSpPr>
            <a:spLocks noGrp="1"/>
          </p:cNvSpPr>
          <p:nvPr>
            <p:ph type="title"/>
          </p:nvPr>
        </p:nvSpPr>
        <p:spPr/>
        <p:txBody>
          <a:bodyPr/>
          <a:lstStyle/>
          <a:p>
            <a:r>
              <a:rPr lang="en-US" dirty="0"/>
              <a:t>Who am I?</a:t>
            </a:r>
          </a:p>
        </p:txBody>
      </p:sp>
      <p:sp>
        <p:nvSpPr>
          <p:cNvPr id="3" name="Content Placeholder 2">
            <a:extLst>
              <a:ext uri="{FF2B5EF4-FFF2-40B4-BE49-F238E27FC236}">
                <a16:creationId xmlns:a16="http://schemas.microsoft.com/office/drawing/2014/main" id="{5E6A5597-D5AB-3C4F-9914-FFEFB453287D}"/>
              </a:ext>
            </a:extLst>
          </p:cNvPr>
          <p:cNvSpPr>
            <a:spLocks noGrp="1"/>
          </p:cNvSpPr>
          <p:nvPr>
            <p:ph idx="1"/>
          </p:nvPr>
        </p:nvSpPr>
        <p:spPr/>
        <p:txBody>
          <a:bodyPr/>
          <a:lstStyle/>
          <a:p>
            <a:r>
              <a:rPr lang="en-US" dirty="0"/>
              <a:t>Native Buffalonian</a:t>
            </a:r>
          </a:p>
          <a:p>
            <a:r>
              <a:rPr lang="en-US" dirty="0"/>
              <a:t>Marian and Christopher Mitchell’s daughter</a:t>
            </a:r>
          </a:p>
          <a:p>
            <a:r>
              <a:rPr lang="en-US" dirty="0"/>
              <a:t>Jeremy </a:t>
            </a:r>
            <a:r>
              <a:rPr lang="en-US" dirty="0" err="1"/>
              <a:t>Finister’s</a:t>
            </a:r>
            <a:r>
              <a:rPr lang="en-US" dirty="0"/>
              <a:t> wife (12 + years)</a:t>
            </a:r>
          </a:p>
          <a:p>
            <a:r>
              <a:rPr lang="en-US" dirty="0"/>
              <a:t>Lennox (age 9) and Bellamy’s (3) mother</a:t>
            </a:r>
          </a:p>
          <a:p>
            <a:r>
              <a:rPr lang="en-US" dirty="0"/>
              <a:t>Practicing School Psychologist (14 + years)</a:t>
            </a:r>
          </a:p>
          <a:p>
            <a:r>
              <a:rPr lang="en-US" dirty="0"/>
              <a:t>Owner and Founder of Your Joy Psychological Assessments</a:t>
            </a:r>
          </a:p>
        </p:txBody>
      </p:sp>
    </p:spTree>
    <p:extLst>
      <p:ext uri="{BB962C8B-B14F-4D97-AF65-F5344CB8AC3E}">
        <p14:creationId xmlns:p14="http://schemas.microsoft.com/office/powerpoint/2010/main" val="49164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393BF6D-83DD-384C-AC9D-50F86DAF8F6E}"/>
              </a:ext>
            </a:extLst>
          </p:cNvPr>
          <p:cNvSpPr>
            <a:spLocks noGrp="1"/>
          </p:cNvSpPr>
          <p:nvPr>
            <p:ph type="title"/>
          </p:nvPr>
        </p:nvSpPr>
        <p:spPr/>
        <p:txBody>
          <a:bodyPr/>
          <a:lstStyle/>
          <a:p>
            <a:pPr algn="ctr"/>
            <a:r>
              <a:rPr lang="en-US" dirty="0"/>
              <a:t>Which Organ Is It?</a:t>
            </a:r>
          </a:p>
        </p:txBody>
      </p:sp>
      <p:sp>
        <p:nvSpPr>
          <p:cNvPr id="13" name="Content Placeholder 12">
            <a:extLst>
              <a:ext uri="{FF2B5EF4-FFF2-40B4-BE49-F238E27FC236}">
                <a16:creationId xmlns:a16="http://schemas.microsoft.com/office/drawing/2014/main" id="{325AB0DB-43C6-A447-BC7A-1B8139F86F10}"/>
              </a:ext>
            </a:extLst>
          </p:cNvPr>
          <p:cNvSpPr>
            <a:spLocks noGrp="1"/>
          </p:cNvSpPr>
          <p:nvPr>
            <p:ph sz="half" idx="1"/>
          </p:nvPr>
        </p:nvSpPr>
        <p:spPr/>
        <p:txBody>
          <a:bodyPr/>
          <a:lstStyle/>
          <a:p>
            <a:pPr marL="0" indent="0">
              <a:buNone/>
            </a:pPr>
            <a:r>
              <a:rPr lang="en-US" dirty="0"/>
              <a:t>Heart </a:t>
            </a:r>
          </a:p>
        </p:txBody>
      </p:sp>
      <p:sp>
        <p:nvSpPr>
          <p:cNvPr id="14" name="Content Placeholder 13">
            <a:extLst>
              <a:ext uri="{FF2B5EF4-FFF2-40B4-BE49-F238E27FC236}">
                <a16:creationId xmlns:a16="http://schemas.microsoft.com/office/drawing/2014/main" id="{7DF82E12-71CC-D149-BA47-42C6CBA87AB2}"/>
              </a:ext>
            </a:extLst>
          </p:cNvPr>
          <p:cNvSpPr>
            <a:spLocks noGrp="1"/>
          </p:cNvSpPr>
          <p:nvPr>
            <p:ph sz="half" idx="2"/>
          </p:nvPr>
        </p:nvSpPr>
        <p:spPr/>
        <p:txBody>
          <a:bodyPr/>
          <a:lstStyle/>
          <a:p>
            <a:pPr marL="0" indent="0">
              <a:buNone/>
            </a:pPr>
            <a:r>
              <a:rPr lang="en-US" dirty="0"/>
              <a:t>Brain</a:t>
            </a:r>
          </a:p>
        </p:txBody>
      </p:sp>
      <p:pic>
        <p:nvPicPr>
          <p:cNvPr id="16" name="Picture 15" descr="Heartshaped platelets suspended in the air">
            <a:extLst>
              <a:ext uri="{FF2B5EF4-FFF2-40B4-BE49-F238E27FC236}">
                <a16:creationId xmlns:a16="http://schemas.microsoft.com/office/drawing/2014/main" id="{67B4ECDC-87AB-1043-82B3-FF904AA2D7E8}"/>
              </a:ext>
            </a:extLst>
          </p:cNvPr>
          <p:cNvPicPr>
            <a:picLocks noChangeAspect="1"/>
          </p:cNvPicPr>
          <p:nvPr/>
        </p:nvPicPr>
        <p:blipFill>
          <a:blip r:embed="rId3"/>
          <a:stretch>
            <a:fillRect/>
          </a:stretch>
        </p:blipFill>
        <p:spPr>
          <a:xfrm>
            <a:off x="1066800" y="2614612"/>
            <a:ext cx="4121467" cy="4014789"/>
          </a:xfrm>
          <a:prstGeom prst="rect">
            <a:avLst/>
          </a:prstGeom>
        </p:spPr>
      </p:pic>
      <p:pic>
        <p:nvPicPr>
          <p:cNvPr id="18" name="Picture 17" descr="Red Triangles">
            <a:extLst>
              <a:ext uri="{FF2B5EF4-FFF2-40B4-BE49-F238E27FC236}">
                <a16:creationId xmlns:a16="http://schemas.microsoft.com/office/drawing/2014/main" id="{47CD9B29-FCB8-7B45-A2D5-36F659091AE5}"/>
              </a:ext>
            </a:extLst>
          </p:cNvPr>
          <p:cNvPicPr>
            <a:picLocks noChangeAspect="1"/>
          </p:cNvPicPr>
          <p:nvPr/>
        </p:nvPicPr>
        <p:blipFill>
          <a:blip r:embed="rId4"/>
          <a:stretch>
            <a:fillRect/>
          </a:stretch>
        </p:blipFill>
        <p:spPr>
          <a:xfrm>
            <a:off x="6080758" y="2747486"/>
            <a:ext cx="5303521" cy="3749040"/>
          </a:xfrm>
          <a:prstGeom prst="rect">
            <a:avLst/>
          </a:prstGeom>
        </p:spPr>
      </p:pic>
    </p:spTree>
    <p:extLst>
      <p:ext uri="{BB962C8B-B14F-4D97-AF65-F5344CB8AC3E}">
        <p14:creationId xmlns:p14="http://schemas.microsoft.com/office/powerpoint/2010/main" val="340663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E0B77-2715-3F7F-A626-8640A5CB32F5}"/>
              </a:ext>
            </a:extLst>
          </p:cNvPr>
          <p:cNvSpPr>
            <a:spLocks noGrp="1"/>
          </p:cNvSpPr>
          <p:nvPr>
            <p:ph type="title"/>
          </p:nvPr>
        </p:nvSpPr>
        <p:spPr/>
        <p:txBody>
          <a:bodyPr/>
          <a:lstStyle/>
          <a:p>
            <a:pPr algn="ctr"/>
            <a:r>
              <a:rPr lang="en-US" dirty="0"/>
              <a:t>What is Mental Health?</a:t>
            </a:r>
          </a:p>
        </p:txBody>
      </p:sp>
      <p:sp>
        <p:nvSpPr>
          <p:cNvPr id="3" name="Content Placeholder 2">
            <a:extLst>
              <a:ext uri="{FF2B5EF4-FFF2-40B4-BE49-F238E27FC236}">
                <a16:creationId xmlns:a16="http://schemas.microsoft.com/office/drawing/2014/main" id="{0163E7AA-E22D-1FF0-98FB-1AB0611DB5B4}"/>
              </a:ext>
            </a:extLst>
          </p:cNvPr>
          <p:cNvSpPr>
            <a:spLocks noGrp="1"/>
          </p:cNvSpPr>
          <p:nvPr>
            <p:ph sz="half" idx="1"/>
          </p:nvPr>
        </p:nvSpPr>
        <p:spPr/>
        <p:txBody>
          <a:bodyPr>
            <a:normAutofit fontScale="92500" lnSpcReduction="20000"/>
          </a:bodyPr>
          <a:lstStyle/>
          <a:p>
            <a:r>
              <a:rPr lang="en-US" dirty="0"/>
              <a:t> “Mental Health is a state of mental well-being that enables people to cope with the stresses of life, realize their abilities, learn well and work well, and contribute to their community.” </a:t>
            </a:r>
          </a:p>
          <a:p>
            <a:r>
              <a:rPr lang="en-US" dirty="0"/>
              <a:t>It’s a critical part of overall wellness. Importantly, mental health is more than just the absence of mental disorders or disabilities. </a:t>
            </a:r>
          </a:p>
          <a:p>
            <a:r>
              <a:rPr lang="en-US" dirty="0"/>
              <a:t>Peak mental health is about not only avoiding active conditions, but also looking after ongoing wellness and happiness. It also encompasses resilience – the ability to bounce back from difficult situations, even if none are currently happening.</a:t>
            </a:r>
          </a:p>
        </p:txBody>
      </p:sp>
      <p:pic>
        <p:nvPicPr>
          <p:cNvPr id="6" name="Content Placeholder 5" descr="Puzzles in brain">
            <a:extLst>
              <a:ext uri="{FF2B5EF4-FFF2-40B4-BE49-F238E27FC236}">
                <a16:creationId xmlns:a16="http://schemas.microsoft.com/office/drawing/2014/main" id="{3AFEEA30-E737-1EDE-0144-B64F1306670F}"/>
              </a:ext>
            </a:extLst>
          </p:cNvPr>
          <p:cNvPicPr>
            <a:picLocks noGrp="1" noChangeAspect="1"/>
          </p:cNvPicPr>
          <p:nvPr>
            <p:ph sz="half" idx="2"/>
          </p:nvPr>
        </p:nvPicPr>
        <p:blipFill>
          <a:blip r:embed="rId2"/>
          <a:stretch>
            <a:fillRect/>
          </a:stretch>
        </p:blipFill>
        <p:spPr>
          <a:xfrm>
            <a:off x="6370638" y="2392627"/>
            <a:ext cx="4754562" cy="3169708"/>
          </a:xfrm>
        </p:spPr>
      </p:pic>
    </p:spTree>
    <p:extLst>
      <p:ext uri="{BB962C8B-B14F-4D97-AF65-F5344CB8AC3E}">
        <p14:creationId xmlns:p14="http://schemas.microsoft.com/office/powerpoint/2010/main" val="2160169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FA6D2-1611-6A4A-AEEF-2C276B2ADCA2}"/>
              </a:ext>
            </a:extLst>
          </p:cNvPr>
          <p:cNvSpPr>
            <a:spLocks noGrp="1"/>
          </p:cNvSpPr>
          <p:nvPr>
            <p:ph type="title"/>
          </p:nvPr>
        </p:nvSpPr>
        <p:spPr>
          <a:xfrm>
            <a:off x="6579450" y="727627"/>
            <a:ext cx="4957553" cy="1645920"/>
          </a:xfrm>
        </p:spPr>
        <p:txBody>
          <a:bodyPr>
            <a:normAutofit fontScale="90000"/>
          </a:bodyPr>
          <a:lstStyle/>
          <a:p>
            <a:r>
              <a:rPr lang="en-US" dirty="0"/>
              <a:t>Neurotransmitters Have Big Jobs!!!</a:t>
            </a:r>
          </a:p>
        </p:txBody>
      </p:sp>
      <p:sp>
        <p:nvSpPr>
          <p:cNvPr id="37" name="Rectangle 36">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39" name="Rectangle 38">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pic>
        <p:nvPicPr>
          <p:cNvPr id="31" name="Picture 30" descr="A hand writing on a chalkboard&#10;&#10;Description automatically generated with medium confidence">
            <a:extLst>
              <a:ext uri="{FF2B5EF4-FFF2-40B4-BE49-F238E27FC236}">
                <a16:creationId xmlns:a16="http://schemas.microsoft.com/office/drawing/2014/main" id="{6412B2D5-F9B4-2141-8031-1405D84E147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204017" y="2591143"/>
            <a:ext cx="4414438" cy="1688522"/>
          </a:xfrm>
          <a:prstGeom prst="rect">
            <a:avLst/>
          </a:prstGeom>
        </p:spPr>
      </p:pic>
      <p:sp>
        <p:nvSpPr>
          <p:cNvPr id="3" name="Content Placeholder 2">
            <a:extLst>
              <a:ext uri="{FF2B5EF4-FFF2-40B4-BE49-F238E27FC236}">
                <a16:creationId xmlns:a16="http://schemas.microsoft.com/office/drawing/2014/main" id="{C5F6044C-6577-5342-8025-390C6AA061BB}"/>
              </a:ext>
            </a:extLst>
          </p:cNvPr>
          <p:cNvSpPr>
            <a:spLocks noGrp="1"/>
          </p:cNvSpPr>
          <p:nvPr>
            <p:ph idx="1"/>
          </p:nvPr>
        </p:nvSpPr>
        <p:spPr>
          <a:xfrm>
            <a:off x="6579450" y="2538919"/>
            <a:ext cx="4957554" cy="3496120"/>
          </a:xfrm>
        </p:spPr>
        <p:txBody>
          <a:bodyPr>
            <a:normAutofit/>
          </a:bodyPr>
          <a:lstStyle/>
          <a:p>
            <a:pPr marL="457200" marR="0" lvl="1" indent="-182880" algn="l" defTabSz="914400" rtl="0" eaLnBrk="1" fontAlgn="auto" latinLnBrk="0" hangingPunct="1">
              <a:lnSpc>
                <a:spcPct val="100000"/>
              </a:lnSpc>
              <a:spcBef>
                <a:spcPts val="500"/>
              </a:spcBef>
              <a:spcAft>
                <a:spcPts val="0"/>
              </a:spcAft>
              <a:buClr>
                <a:prstClr val="black">
                  <a:lumMod val="85000"/>
                  <a:lumOff val="15000"/>
                </a:prstClr>
              </a:buClr>
              <a:buSzTx/>
              <a:buFont typeface="Garamond" pitchFamily="18"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a chemical substance that is released at the end of a nerve fiber by the arrival of a nerve impulse and, by diffusing across the synapse or junction, causes the transfer of the impulse to another nerve fiber, a muscle fiber, or some other structure.</a:t>
            </a:r>
          </a:p>
          <a:p>
            <a:pPr>
              <a:buFontTx/>
              <a:buChar char="-"/>
            </a:pPr>
            <a:endParaRPr lang="en-US" dirty="0"/>
          </a:p>
        </p:txBody>
      </p:sp>
      <p:sp>
        <p:nvSpPr>
          <p:cNvPr id="32" name="TextBox 31">
            <a:extLst>
              <a:ext uri="{FF2B5EF4-FFF2-40B4-BE49-F238E27FC236}">
                <a16:creationId xmlns:a16="http://schemas.microsoft.com/office/drawing/2014/main" id="{7A02E49B-32CE-9440-B0B2-285CC931951F}"/>
              </a:ext>
            </a:extLst>
          </p:cNvPr>
          <p:cNvSpPr txBox="1"/>
          <p:nvPr/>
        </p:nvSpPr>
        <p:spPr>
          <a:xfrm>
            <a:off x="3078978" y="4079610"/>
            <a:ext cx="253947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essentialschools.org/new-ces-jobs-boar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78682223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FCD01-974B-A24C-B4BD-D016F3F09AEE}"/>
              </a:ext>
            </a:extLst>
          </p:cNvPr>
          <p:cNvSpPr>
            <a:spLocks noGrp="1"/>
          </p:cNvSpPr>
          <p:nvPr>
            <p:ph type="title"/>
          </p:nvPr>
        </p:nvSpPr>
        <p:spPr>
          <a:xfrm>
            <a:off x="7064082" y="642594"/>
            <a:ext cx="4472921" cy="1371600"/>
          </a:xfrm>
        </p:spPr>
        <p:txBody>
          <a:bodyPr>
            <a:noAutofit/>
          </a:bodyPr>
          <a:lstStyle/>
          <a:p>
            <a:pPr algn="ctr"/>
            <a:r>
              <a:rPr lang="en-US" sz="3200" dirty="0"/>
              <a:t>What do Neurotransmitters Control?</a:t>
            </a:r>
          </a:p>
        </p:txBody>
      </p:sp>
      <p:sp>
        <p:nvSpPr>
          <p:cNvPr id="12" name="Rectangle 11">
            <a:extLst>
              <a:ext uri="{FF2B5EF4-FFF2-40B4-BE49-F238E27FC236}">
                <a16:creationId xmlns:a16="http://schemas.microsoft.com/office/drawing/2014/main" id="{6F9E9273-EC39-4D91-81D2-9E2DC0258B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he body's &quot;cockpit&quot;&#10;">
            <a:extLst>
              <a:ext uri="{FF2B5EF4-FFF2-40B4-BE49-F238E27FC236}">
                <a16:creationId xmlns:a16="http://schemas.microsoft.com/office/drawing/2014/main" id="{B56F1F1B-9680-8941-A89C-49F7D0D5782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8631" r="25215"/>
          <a:stretch/>
        </p:blipFill>
        <p:spPr>
          <a:xfrm>
            <a:off x="727654" y="727628"/>
            <a:ext cx="5367165" cy="5415552"/>
          </a:xfrm>
          <a:prstGeom prst="rect">
            <a:avLst/>
          </a:prstGeom>
        </p:spPr>
      </p:pic>
      <p:sp>
        <p:nvSpPr>
          <p:cNvPr id="9" name="Content Placeholder 8">
            <a:extLst>
              <a:ext uri="{FF2B5EF4-FFF2-40B4-BE49-F238E27FC236}">
                <a16:creationId xmlns:a16="http://schemas.microsoft.com/office/drawing/2014/main" id="{42CDA6A7-1999-4D06-8E16-1CBD992D4D1A}"/>
              </a:ext>
            </a:extLst>
          </p:cNvPr>
          <p:cNvSpPr>
            <a:spLocks noGrp="1"/>
          </p:cNvSpPr>
          <p:nvPr>
            <p:ph idx="1"/>
          </p:nvPr>
        </p:nvSpPr>
        <p:spPr>
          <a:xfrm>
            <a:off x="7064082" y="2103120"/>
            <a:ext cx="4472922" cy="3931920"/>
          </a:xfrm>
        </p:spPr>
        <p:txBody>
          <a:bodyPr>
            <a:normAutofit/>
          </a:bodyPr>
          <a:lstStyle/>
          <a:p>
            <a:pPr marL="0" indent="0">
              <a:buNone/>
            </a:pPr>
            <a:endParaRPr lang="en-US" dirty="0"/>
          </a:p>
          <a:p>
            <a:pPr marL="0" indent="0">
              <a:buNone/>
            </a:pPr>
            <a:r>
              <a:rPr lang="en-US" dirty="0"/>
              <a:t>-Muscle Movements</a:t>
            </a:r>
          </a:p>
          <a:p>
            <a:pPr>
              <a:buFontTx/>
              <a:buChar char="-"/>
            </a:pPr>
            <a:r>
              <a:rPr lang="en-US" dirty="0"/>
              <a:t>Sleep/Wake Cycles</a:t>
            </a:r>
          </a:p>
          <a:p>
            <a:pPr>
              <a:buFontTx/>
              <a:buChar char="-"/>
            </a:pPr>
            <a:r>
              <a:rPr lang="en-US" dirty="0"/>
              <a:t>Eating</a:t>
            </a:r>
          </a:p>
          <a:p>
            <a:pPr>
              <a:buFontTx/>
              <a:buChar char="-"/>
            </a:pPr>
            <a:r>
              <a:rPr lang="en-US" dirty="0"/>
              <a:t>Sex Drives</a:t>
            </a:r>
          </a:p>
          <a:p>
            <a:pPr>
              <a:buFontTx/>
              <a:buChar char="-"/>
            </a:pPr>
            <a:r>
              <a:rPr lang="en-US" dirty="0"/>
              <a:t>Mood</a:t>
            </a:r>
          </a:p>
          <a:p>
            <a:pPr>
              <a:buFontTx/>
              <a:buChar char="-"/>
            </a:pPr>
            <a:r>
              <a:rPr lang="en-US" dirty="0"/>
              <a:t>Pain Processing</a:t>
            </a:r>
          </a:p>
          <a:p>
            <a:pPr>
              <a:buFontTx/>
              <a:buChar char="-"/>
            </a:pPr>
            <a:r>
              <a:rPr lang="en-US" dirty="0"/>
              <a:t>Pleasure Seeking Behaviors </a:t>
            </a:r>
          </a:p>
          <a:p>
            <a:pPr>
              <a:buFontTx/>
              <a:buChar char="-"/>
            </a:pPr>
            <a:r>
              <a:rPr lang="en-US" dirty="0"/>
              <a:t>Attention &amp; Focus</a:t>
            </a:r>
          </a:p>
          <a:p>
            <a:endParaRPr lang="en-US" dirty="0"/>
          </a:p>
        </p:txBody>
      </p:sp>
    </p:spTree>
    <p:extLst>
      <p:ext uri="{BB962C8B-B14F-4D97-AF65-F5344CB8AC3E}">
        <p14:creationId xmlns:p14="http://schemas.microsoft.com/office/powerpoint/2010/main" val="1552547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242A-27BE-5E46-BE0E-44751695DD47}"/>
              </a:ext>
            </a:extLst>
          </p:cNvPr>
          <p:cNvSpPr>
            <a:spLocks noGrp="1"/>
          </p:cNvSpPr>
          <p:nvPr>
            <p:ph type="title"/>
          </p:nvPr>
        </p:nvSpPr>
        <p:spPr/>
        <p:txBody>
          <a:bodyPr/>
          <a:lstStyle/>
          <a:p>
            <a:pPr algn="ctr"/>
            <a:r>
              <a:rPr lang="en-US" dirty="0"/>
              <a:t>Equilibrium</a:t>
            </a:r>
          </a:p>
        </p:txBody>
      </p:sp>
      <p:sp>
        <p:nvSpPr>
          <p:cNvPr id="3" name="Text Placeholder 2">
            <a:extLst>
              <a:ext uri="{FF2B5EF4-FFF2-40B4-BE49-F238E27FC236}">
                <a16:creationId xmlns:a16="http://schemas.microsoft.com/office/drawing/2014/main" id="{75AE5181-BD11-9940-8160-9E1EC1446258}"/>
              </a:ext>
            </a:extLst>
          </p:cNvPr>
          <p:cNvSpPr>
            <a:spLocks noGrp="1"/>
          </p:cNvSpPr>
          <p:nvPr>
            <p:ph type="body" idx="1"/>
          </p:nvPr>
        </p:nvSpPr>
        <p:spPr/>
        <p:txBody>
          <a:bodyPr/>
          <a:lstStyle/>
          <a:p>
            <a:r>
              <a:rPr lang="en-US" dirty="0"/>
              <a:t>Balance = Healthy</a:t>
            </a:r>
          </a:p>
        </p:txBody>
      </p:sp>
      <p:pic>
        <p:nvPicPr>
          <p:cNvPr id="12" name="Content Placeholder 11" descr="A stack of rocks on a beach&#10;&#10;Description automatically generated with medium confidence">
            <a:extLst>
              <a:ext uri="{FF2B5EF4-FFF2-40B4-BE49-F238E27FC236}">
                <a16:creationId xmlns:a16="http://schemas.microsoft.com/office/drawing/2014/main" id="{462E0082-19A2-9549-BA6F-EC1CD0632298}"/>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1069975" y="2772104"/>
            <a:ext cx="4754563" cy="3167991"/>
          </a:xfrm>
        </p:spPr>
      </p:pic>
      <p:sp>
        <p:nvSpPr>
          <p:cNvPr id="5" name="Text Placeholder 4">
            <a:extLst>
              <a:ext uri="{FF2B5EF4-FFF2-40B4-BE49-F238E27FC236}">
                <a16:creationId xmlns:a16="http://schemas.microsoft.com/office/drawing/2014/main" id="{C8BE831A-C6E0-0B48-8BBC-3AA41D00EE4C}"/>
              </a:ext>
            </a:extLst>
          </p:cNvPr>
          <p:cNvSpPr>
            <a:spLocks noGrp="1"/>
          </p:cNvSpPr>
          <p:nvPr>
            <p:ph type="body" sz="quarter" idx="3"/>
          </p:nvPr>
        </p:nvSpPr>
        <p:spPr/>
        <p:txBody>
          <a:bodyPr/>
          <a:lstStyle/>
          <a:p>
            <a:r>
              <a:rPr lang="en-US" dirty="0"/>
              <a:t>Unbalanced</a:t>
            </a:r>
          </a:p>
        </p:txBody>
      </p:sp>
      <p:pic>
        <p:nvPicPr>
          <p:cNvPr id="14" name="Content Placeholder 13" descr="A picture containing indoor, seat&#10;&#10;Description automatically generated">
            <a:extLst>
              <a:ext uri="{FF2B5EF4-FFF2-40B4-BE49-F238E27FC236}">
                <a16:creationId xmlns:a16="http://schemas.microsoft.com/office/drawing/2014/main" id="{4D0C36D2-E559-7B4E-9D38-1B7DA18240BE}"/>
              </a:ext>
            </a:extLst>
          </p:cNvPr>
          <p:cNvPicPr>
            <a:picLocks noGrp="1" noChangeAspect="1"/>
          </p:cNvPicPr>
          <p:nvPr>
            <p:ph sz="quarter" idx="4"/>
          </p:nvPr>
        </p:nvPicPr>
        <p:blipFill>
          <a:blip r:embed="rId5">
            <a:extLst>
              <a:ext uri="{837473B0-CC2E-450A-ABE3-18F120FF3D39}">
                <a1611:picAttrSrcUrl xmlns:a1611="http://schemas.microsoft.com/office/drawing/2016/11/main" r:id="rId6"/>
              </a:ext>
            </a:extLst>
          </a:blip>
          <a:stretch>
            <a:fillRect/>
          </a:stretch>
        </p:blipFill>
        <p:spPr>
          <a:xfrm>
            <a:off x="6367464" y="2877547"/>
            <a:ext cx="4760911" cy="2957105"/>
          </a:xfrm>
        </p:spPr>
      </p:pic>
      <p:sp>
        <p:nvSpPr>
          <p:cNvPr id="15" name="TextBox 14">
            <a:extLst>
              <a:ext uri="{FF2B5EF4-FFF2-40B4-BE49-F238E27FC236}">
                <a16:creationId xmlns:a16="http://schemas.microsoft.com/office/drawing/2014/main" id="{BE0FAF7A-2416-FE47-93C1-6F1574B3DCB8}"/>
              </a:ext>
            </a:extLst>
          </p:cNvPr>
          <p:cNvSpPr txBox="1"/>
          <p:nvPr/>
        </p:nvSpPr>
        <p:spPr>
          <a:xfrm>
            <a:off x="6367464" y="5834652"/>
            <a:ext cx="4760911" cy="230832"/>
          </a:xfrm>
          <a:prstGeom prst="rect">
            <a:avLst/>
          </a:prstGeom>
          <a:noFill/>
        </p:spPr>
        <p:txBody>
          <a:bodyPr wrap="square" rtlCol="0">
            <a:spAutoFit/>
          </a:bodyPr>
          <a:lstStyle/>
          <a:p>
            <a:r>
              <a:rPr lang="en-US" sz="900">
                <a:hlinkClick r:id="rId6" tooltip="http://agendainmobiliariatv.blogspot.com/2015/12/cual-es-el-equilibrio-ideal-entre.html"/>
              </a:rPr>
              <a:t>This Photo</a:t>
            </a:r>
            <a:r>
              <a:rPr lang="en-US" sz="900"/>
              <a:t> by Unknown Author is licensed under </a:t>
            </a:r>
            <a:r>
              <a:rPr lang="en-US" sz="900">
                <a:hlinkClick r:id="rId7" tooltip="https://creativecommons.org/licenses/by/3.0/"/>
              </a:rPr>
              <a:t>CC BY</a:t>
            </a:r>
            <a:endParaRPr lang="en-US" sz="900"/>
          </a:p>
        </p:txBody>
      </p:sp>
    </p:spTree>
    <p:extLst>
      <p:ext uri="{BB962C8B-B14F-4D97-AF65-F5344CB8AC3E}">
        <p14:creationId xmlns:p14="http://schemas.microsoft.com/office/powerpoint/2010/main" val="31428653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7100-4F39-B645-9DFD-636AC1EBE159}"/>
              </a:ext>
            </a:extLst>
          </p:cNvPr>
          <p:cNvSpPr>
            <a:spLocks noGrp="1"/>
          </p:cNvSpPr>
          <p:nvPr>
            <p:ph type="title"/>
          </p:nvPr>
        </p:nvSpPr>
        <p:spPr>
          <a:xfrm>
            <a:off x="6579450" y="727627"/>
            <a:ext cx="4957553" cy="1645920"/>
          </a:xfrm>
        </p:spPr>
        <p:txBody>
          <a:bodyPr>
            <a:normAutofit/>
          </a:bodyPr>
          <a:lstStyle/>
          <a:p>
            <a:pPr algn="ctr"/>
            <a:r>
              <a:rPr lang="en-US" sz="3700" dirty="0"/>
              <a:t>What happens when the brain is unbalanced?</a:t>
            </a:r>
          </a:p>
        </p:txBody>
      </p:sp>
      <p:sp>
        <p:nvSpPr>
          <p:cNvPr id="14" name="Rectangle 13">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6" name="Rectangle 15">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pic>
        <p:nvPicPr>
          <p:cNvPr id="11" name="Graphic 10" descr="Brain in head">
            <a:extLst>
              <a:ext uri="{FF2B5EF4-FFF2-40B4-BE49-F238E27FC236}">
                <a16:creationId xmlns:a16="http://schemas.microsoft.com/office/drawing/2014/main" id="{5F0DD2C7-B959-4ADB-BF17-D6E10DB344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4017" y="1228185"/>
            <a:ext cx="4414438" cy="4414438"/>
          </a:xfrm>
          <a:prstGeom prst="rect">
            <a:avLst/>
          </a:prstGeom>
        </p:spPr>
      </p:pic>
      <p:sp>
        <p:nvSpPr>
          <p:cNvPr id="7" name="Content Placeholder 6">
            <a:extLst>
              <a:ext uri="{FF2B5EF4-FFF2-40B4-BE49-F238E27FC236}">
                <a16:creationId xmlns:a16="http://schemas.microsoft.com/office/drawing/2014/main" id="{1AE1EF9D-3CC3-EF4C-9152-0EC706A37766}"/>
              </a:ext>
            </a:extLst>
          </p:cNvPr>
          <p:cNvSpPr>
            <a:spLocks noGrp="1"/>
          </p:cNvSpPr>
          <p:nvPr>
            <p:ph idx="1"/>
          </p:nvPr>
        </p:nvSpPr>
        <p:spPr>
          <a:xfrm>
            <a:off x="6579450" y="2538919"/>
            <a:ext cx="4957554" cy="3496120"/>
          </a:xfrm>
        </p:spPr>
        <p:txBody>
          <a:bodyPr>
            <a:normAutofit lnSpcReduction="10000"/>
          </a:bodyPr>
          <a:lstStyle/>
          <a:p>
            <a:r>
              <a:rPr lang="en-US" dirty="0"/>
              <a:t>Depression</a:t>
            </a:r>
          </a:p>
          <a:p>
            <a:r>
              <a:rPr lang="en-US" dirty="0"/>
              <a:t>Anxiety</a:t>
            </a:r>
          </a:p>
          <a:p>
            <a:r>
              <a:rPr lang="en-US" dirty="0"/>
              <a:t>Schizophrenia</a:t>
            </a:r>
          </a:p>
          <a:p>
            <a:r>
              <a:rPr lang="en-US" dirty="0"/>
              <a:t>Parkinson’s</a:t>
            </a:r>
          </a:p>
          <a:p>
            <a:r>
              <a:rPr lang="en-US" dirty="0"/>
              <a:t>Huntington’s Disease</a:t>
            </a:r>
          </a:p>
          <a:p>
            <a:r>
              <a:rPr lang="en-US" dirty="0" err="1"/>
              <a:t>Alzehimers</a:t>
            </a:r>
            <a:endParaRPr lang="en-US" dirty="0"/>
          </a:p>
          <a:p>
            <a:r>
              <a:rPr lang="en-US" dirty="0"/>
              <a:t>Attention Deficit Hyperactivity Disorder (ADHD)</a:t>
            </a:r>
          </a:p>
          <a:p>
            <a:r>
              <a:rPr lang="en-US" dirty="0"/>
              <a:t>Obsessive Compulsive Disorder</a:t>
            </a:r>
          </a:p>
          <a:p>
            <a:r>
              <a:rPr lang="en-US" dirty="0"/>
              <a:t>Post Traumatic Stress Disorder (PTSD)</a:t>
            </a:r>
          </a:p>
          <a:p>
            <a:endParaRPr lang="en-US" dirty="0"/>
          </a:p>
        </p:txBody>
      </p:sp>
    </p:spTree>
    <p:extLst>
      <p:ext uri="{BB962C8B-B14F-4D97-AF65-F5344CB8AC3E}">
        <p14:creationId xmlns:p14="http://schemas.microsoft.com/office/powerpoint/2010/main" val="230032424"/>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D73DF-9EBD-C75A-29DE-507B47DB648D}"/>
              </a:ext>
            </a:extLst>
          </p:cNvPr>
          <p:cNvSpPr>
            <a:spLocks noGrp="1"/>
          </p:cNvSpPr>
          <p:nvPr>
            <p:ph type="title"/>
          </p:nvPr>
        </p:nvSpPr>
        <p:spPr/>
        <p:txBody>
          <a:bodyPr>
            <a:normAutofit fontScale="90000"/>
          </a:bodyPr>
          <a:lstStyle/>
          <a:p>
            <a:pPr algn="ctr"/>
            <a:r>
              <a:rPr lang="en-US" dirty="0"/>
              <a:t>How Can the Brain become Unbalanced?</a:t>
            </a:r>
          </a:p>
        </p:txBody>
      </p:sp>
      <p:sp>
        <p:nvSpPr>
          <p:cNvPr id="3" name="Content Placeholder 2">
            <a:extLst>
              <a:ext uri="{FF2B5EF4-FFF2-40B4-BE49-F238E27FC236}">
                <a16:creationId xmlns:a16="http://schemas.microsoft.com/office/drawing/2014/main" id="{CA20BDC9-7692-2FD9-2652-125237E3AF50}"/>
              </a:ext>
            </a:extLst>
          </p:cNvPr>
          <p:cNvSpPr>
            <a:spLocks noGrp="1"/>
          </p:cNvSpPr>
          <p:nvPr>
            <p:ph idx="1"/>
          </p:nvPr>
        </p:nvSpPr>
        <p:spPr/>
        <p:txBody>
          <a:bodyPr/>
          <a:lstStyle/>
          <a:p>
            <a:r>
              <a:rPr lang="en-US" dirty="0"/>
              <a:t>TRAUMA</a:t>
            </a:r>
          </a:p>
          <a:p>
            <a:pPr marL="0" indent="0">
              <a:buNone/>
            </a:pPr>
            <a:endParaRPr lang="en-US" dirty="0"/>
          </a:p>
          <a:p>
            <a:pPr lvl="1"/>
            <a:r>
              <a:rPr lang="en-US" dirty="0"/>
              <a:t> </a:t>
            </a:r>
            <a:r>
              <a:rPr lang="en-US" sz="1800" dirty="0"/>
              <a:t>a pervasive and often overlooked problem that can significantly impact your health.</a:t>
            </a:r>
          </a:p>
          <a:p>
            <a:pPr lvl="1"/>
            <a:endParaRPr lang="en-US" sz="1800" dirty="0"/>
          </a:p>
          <a:p>
            <a:pPr lvl="1"/>
            <a:r>
              <a:rPr lang="en-US" sz="1800" dirty="0"/>
              <a:t>Even though researchers understand the short-term effects of trauma, the long-term effects on the brain can be more subtle and difficult to understand.</a:t>
            </a:r>
          </a:p>
          <a:p>
            <a:pPr marL="274320" lvl="1" indent="0">
              <a:buNone/>
            </a:pPr>
            <a:endParaRPr lang="en-US" dirty="0"/>
          </a:p>
          <a:p>
            <a:pPr marL="274320" lvl="1" indent="0">
              <a:buNone/>
            </a:pPr>
            <a:endParaRPr lang="en-US" dirty="0"/>
          </a:p>
        </p:txBody>
      </p:sp>
    </p:spTree>
    <p:extLst>
      <p:ext uri="{BB962C8B-B14F-4D97-AF65-F5344CB8AC3E}">
        <p14:creationId xmlns:p14="http://schemas.microsoft.com/office/powerpoint/2010/main" val="13980274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188</TotalTime>
  <Words>1194</Words>
  <Application>Microsoft Office PowerPoint</Application>
  <PresentationFormat>Widescreen</PresentationFormat>
  <Paragraphs>113</Paragraphs>
  <Slides>17</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Century Gothic</vt:lpstr>
      <vt:lpstr>Garamond</vt:lpstr>
      <vt:lpstr>Savon</vt:lpstr>
      <vt:lpstr>Black, Strong, and Mentally Healthy.... Mental Health Awareness through the African-American lens</vt:lpstr>
      <vt:lpstr>Who am I?</vt:lpstr>
      <vt:lpstr>Which Organ Is It?</vt:lpstr>
      <vt:lpstr>What is Mental Health?</vt:lpstr>
      <vt:lpstr>Neurotransmitters Have Big Jobs!!!</vt:lpstr>
      <vt:lpstr>What do Neurotransmitters Control?</vt:lpstr>
      <vt:lpstr>Equilibrium</vt:lpstr>
      <vt:lpstr>What happens when the brain is unbalanced?</vt:lpstr>
      <vt:lpstr>How Can the Brain become Unbalanced?</vt:lpstr>
      <vt:lpstr>The African-American Experience and the Elephant in the Room</vt:lpstr>
      <vt:lpstr>Black is Beautiful but….</vt:lpstr>
      <vt:lpstr>More Hard Truths…</vt:lpstr>
      <vt:lpstr>Encouragement…</vt:lpstr>
      <vt:lpstr>Brain Balancing Ideas…..</vt:lpstr>
      <vt:lpstr>What works for you?</vt:lpstr>
      <vt:lpstr>Questions???</vt:lpstr>
      <vt:lpstr>Thank you so much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Self-care &amp; You</dc:title>
  <dc:creator>Finister, Chrishawn Sontia</dc:creator>
  <cp:lastModifiedBy>Chrishawn Finister</cp:lastModifiedBy>
  <cp:revision>9</cp:revision>
  <dcterms:created xsi:type="dcterms:W3CDTF">2021-11-14T17:02:09Z</dcterms:created>
  <dcterms:modified xsi:type="dcterms:W3CDTF">2024-04-18T11:50:20Z</dcterms:modified>
</cp:coreProperties>
</file>